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9" r:id="rId3"/>
    <p:sldId id="280" r:id="rId4"/>
    <p:sldId id="281" r:id="rId5"/>
    <p:sldId id="284" r:id="rId6"/>
    <p:sldId id="286" r:id="rId7"/>
    <p:sldId id="287" r:id="rId8"/>
    <p:sldId id="291" r:id="rId9"/>
    <p:sldId id="292" r:id="rId10"/>
    <p:sldId id="296" r:id="rId11"/>
    <p:sldId id="298" r:id="rId12"/>
    <p:sldId id="304" r:id="rId13"/>
  </p:sldIdLst>
  <p:sldSz cx="12192000" cy="6858000"/>
  <p:notesSz cx="6858000" cy="9144000"/>
  <p:embeddedFontLst>
    <p:embeddedFont>
      <p:font typeface="微软雅黑" panose="020B0503020204020204" pitchFamily="34" charset="-122"/>
      <p:regular r:id="rId19"/>
    </p:embeddedFont>
    <p:embeddedFont>
      <p:font typeface="汉仪旗黑-55简" panose="00020600040101010101" charset="-128"/>
      <p:regular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  <a:srgbClr val="3363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3" autoAdjust="0"/>
    <p:restoredTop sz="94660"/>
  </p:normalViewPr>
  <p:slideViewPr>
    <p:cSldViewPr snapToGrid="0">
      <p:cViewPr>
        <p:scale>
          <a:sx n="75" d="100"/>
          <a:sy n="75" d="100"/>
        </p:scale>
        <p:origin x="54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8.xml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0" y="0"/>
            <a:ext cx="12192000" cy="6858000"/>
            <a:chOff x="0" y="0"/>
            <a:chExt cx="19200" cy="10800"/>
          </a:xfrm>
        </p:grpSpPr>
        <p:pic>
          <p:nvPicPr>
            <p:cNvPr id="8" name="图片 7"/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" y="0"/>
              <a:ext cx="19195" cy="10800"/>
            </a:xfrm>
            <a:prstGeom prst="rect">
              <a:avLst/>
            </a:prstGeom>
          </p:spPr>
        </p:pic>
        <p:sp>
          <p:nvSpPr>
            <p:cNvPr id="9" name="矩形 8"/>
            <p:cNvSpPr/>
            <p:nvPr userDrawn="1"/>
          </p:nvSpPr>
          <p:spPr>
            <a:xfrm>
              <a:off x="0" y="0"/>
              <a:ext cx="19200" cy="1080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18448F-AB97-492A-9A21-A666305276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72703-901E-4170-BA6C-CCEB32A8E1B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hyperlink" Target="http://www.bscea.org/html/rjjzsj/ndsj/" TargetMode="Externa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3619500"/>
            <a:ext cx="3257550" cy="32385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648700" y="0"/>
            <a:ext cx="3543300" cy="264795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801303" y="2771722"/>
            <a:ext cx="6812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 smtClean="0">
                <a:gradFill flip="none" rotWithShape="1">
                  <a:gsLst>
                    <a:gs pos="0">
                      <a:srgbClr val="0070C0">
                        <a:shade val="30000"/>
                        <a:satMod val="115000"/>
                      </a:srgbClr>
                    </a:gs>
                    <a:gs pos="50000">
                      <a:srgbClr val="0070C0">
                        <a:shade val="67500"/>
                        <a:satMod val="115000"/>
                      </a:srgbClr>
                    </a:gs>
                    <a:gs pos="100000">
                      <a:srgbClr val="0070C0">
                        <a:shade val="100000"/>
                        <a:satMod val="115000"/>
                      </a:srgbClr>
                    </a:gs>
                  </a:gsLst>
                  <a:lin ang="16200000" scaled="1"/>
                  <a:tileRect/>
                </a:gradFill>
                <a:latin typeface="汉仪雅酷黑 75W" panose="020B0804020202020204" charset="-122"/>
                <a:ea typeface="汉仪雅酷黑 75W" panose="020B0804020202020204" charset="-122"/>
              </a:rPr>
              <a:t>基于NLP的软件工程研发度量研究</a:t>
            </a:r>
            <a:endParaRPr lang="zh-CN" altLang="en-US" sz="3600" dirty="0" smtClean="0">
              <a:gradFill flip="none" rotWithShape="1">
                <a:gsLst>
                  <a:gs pos="0">
                    <a:srgbClr val="0070C0">
                      <a:shade val="30000"/>
                      <a:satMod val="115000"/>
                    </a:srgbClr>
                  </a:gs>
                  <a:gs pos="50000">
                    <a:srgbClr val="0070C0">
                      <a:shade val="67500"/>
                      <a:satMod val="115000"/>
                    </a:srgbClr>
                  </a:gs>
                  <a:gs pos="100000">
                    <a:srgbClr val="0070C0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atin typeface="汉仪雅酷黑 75W" panose="020B0804020202020204" charset="-122"/>
              <a:ea typeface="汉仪雅酷黑 75W" panose="020B0804020202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32630" y="4250055"/>
            <a:ext cx="476567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汇报人：</a:t>
            </a:r>
            <a:endParaRPr lang="zh-CN" altLang="en-US" sz="2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marL="457200" lvl="1" indent="457200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杨新达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(221017000250)</a:t>
            </a:r>
            <a:endParaRPr lang="zh-CN" altLang="en-US" sz="2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marL="457200" lvl="1" indent="457200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林灯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(221017000218)</a:t>
            </a:r>
            <a:endParaRPr lang="zh-CN" altLang="en-US" sz="2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marL="457200" lvl="1" indent="457200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王伟琪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(221017000256)</a:t>
            </a:r>
            <a:endParaRPr lang="zh-CN" altLang="en-US" sz="2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marL="457200" lvl="1" indent="457200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张宇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(221017000253)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469765" y="6170295"/>
            <a:ext cx="27114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日期</a:t>
            </a:r>
            <a:r>
              <a:rPr lang="zh-CN" altLang="en-US" sz="2000" dirty="0" smtClean="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：</a:t>
            </a:r>
            <a:r>
              <a:rPr lang="en-US" altLang="zh-CN" sz="2000" dirty="0" smtClean="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2023.12.3</a:t>
            </a:r>
            <a:endParaRPr lang="zh-CN" altLang="en-US" sz="2000" dirty="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</p:txBody>
      </p:sp>
      <p:sp>
        <p:nvSpPr>
          <p:cNvPr id="18" name="等腰三角形 17"/>
          <p:cNvSpPr/>
          <p:nvPr/>
        </p:nvSpPr>
        <p:spPr>
          <a:xfrm rot="5400000">
            <a:off x="4044872" y="4348487"/>
            <a:ext cx="309372" cy="2667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rot="5400000">
            <a:off x="4044698" y="6280792"/>
            <a:ext cx="309372" cy="26670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Docer Falling Dust PPT demo 19"/>
          <p:cNvSpPr/>
          <p:nvPr>
            <p:custDataLst>
              <p:tags r:id="rId1"/>
            </p:custDataLst>
          </p:nvPr>
        </p:nvSpPr>
        <p:spPr>
          <a:xfrm>
            <a:off x="6251217" y="2043766"/>
            <a:ext cx="2247188" cy="1735339"/>
          </a:xfrm>
          <a:custGeom>
            <a:avLst/>
            <a:gdLst>
              <a:gd name="connsiteX0" fmla="*/ 1500961 w 2402522"/>
              <a:gd name="connsiteY0" fmla="*/ 379 h 1855293"/>
              <a:gd name="connsiteX1" fmla="*/ 2258040 w 2402522"/>
              <a:gd name="connsiteY1" fmla="*/ 430391 h 1855293"/>
              <a:gd name="connsiteX2" fmla="*/ 2324916 w 2402522"/>
              <a:gd name="connsiteY2" fmla="*/ 1298497 h 1855293"/>
              <a:gd name="connsiteX3" fmla="*/ 1972131 w 2402522"/>
              <a:gd name="connsiteY3" fmla="*/ 1709958 h 1855293"/>
              <a:gd name="connsiteX4" fmla="*/ 1804289 w 2402522"/>
              <a:gd name="connsiteY4" fmla="*/ 1794183 h 1855293"/>
              <a:gd name="connsiteX5" fmla="*/ 1703481 w 2402522"/>
              <a:gd name="connsiteY5" fmla="*/ 1821496 h 1855293"/>
              <a:gd name="connsiteX6" fmla="*/ 1705549 w 2402522"/>
              <a:gd name="connsiteY6" fmla="*/ 1824741 h 1855293"/>
              <a:gd name="connsiteX7" fmla="*/ 1686949 w 2402522"/>
              <a:gd name="connsiteY7" fmla="*/ 1825975 h 1855293"/>
              <a:gd name="connsiteX8" fmla="*/ 1628410 w 2402522"/>
              <a:gd name="connsiteY8" fmla="*/ 1841834 h 1855293"/>
              <a:gd name="connsiteX9" fmla="*/ 1539068 w 2402522"/>
              <a:gd name="connsiteY9" fmla="*/ 1852302 h 1855293"/>
              <a:gd name="connsiteX10" fmla="*/ 1472337 w 2402522"/>
              <a:gd name="connsiteY10" fmla="*/ 1853614 h 1855293"/>
              <a:gd name="connsiteX11" fmla="*/ 1472337 w 2402522"/>
              <a:gd name="connsiteY11" fmla="*/ 1855293 h 1855293"/>
              <a:gd name="connsiteX12" fmla="*/ 0 w 2402522"/>
              <a:gd name="connsiteY12" fmla="*/ 1855293 h 1855293"/>
              <a:gd name="connsiteX13" fmla="*/ 369083 w 2402522"/>
              <a:gd name="connsiteY13" fmla="*/ 1074912 h 1855293"/>
              <a:gd name="connsiteX14" fmla="*/ 444650 w 2402522"/>
              <a:gd name="connsiteY14" fmla="*/ 931337 h 1855293"/>
              <a:gd name="connsiteX15" fmla="*/ 644898 w 2402522"/>
              <a:gd name="connsiteY15" fmla="*/ 514845 h 1855293"/>
              <a:gd name="connsiteX16" fmla="*/ 645800 w 2402522"/>
              <a:gd name="connsiteY16" fmla="*/ 515278 h 1855293"/>
              <a:gd name="connsiteX17" fmla="*/ 665339 w 2402522"/>
              <a:gd name="connsiteY17" fmla="*/ 475771 h 1855293"/>
              <a:gd name="connsiteX18" fmla="*/ 712840 w 2402522"/>
              <a:gd name="connsiteY18" fmla="*/ 399380 h 1855293"/>
              <a:gd name="connsiteX19" fmla="*/ 750416 w 2402522"/>
              <a:gd name="connsiteY19" fmla="*/ 350396 h 1855293"/>
              <a:gd name="connsiteX20" fmla="*/ 757540 w 2402522"/>
              <a:gd name="connsiteY20" fmla="*/ 336863 h 1855293"/>
              <a:gd name="connsiteX21" fmla="*/ 759019 w 2402522"/>
              <a:gd name="connsiteY21" fmla="*/ 339183 h 1855293"/>
              <a:gd name="connsiteX22" fmla="*/ 768048 w 2402522"/>
              <a:gd name="connsiteY22" fmla="*/ 327413 h 1855293"/>
              <a:gd name="connsiteX23" fmla="*/ 978474 w 2402522"/>
              <a:gd name="connsiteY23" fmla="*/ 144481 h 1855293"/>
              <a:gd name="connsiteX24" fmla="*/ 1500961 w 2402522"/>
              <a:gd name="connsiteY24" fmla="*/ 379 h 1855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402522" h="1855293">
                <a:moveTo>
                  <a:pt x="1500961" y="379"/>
                </a:moveTo>
                <a:cubicBezTo>
                  <a:pt x="1798454" y="8885"/>
                  <a:pt x="2086546" y="160207"/>
                  <a:pt x="2258040" y="430391"/>
                </a:cubicBezTo>
                <a:cubicBezTo>
                  <a:pt x="2429535" y="700575"/>
                  <a:pt x="2443843" y="1025676"/>
                  <a:pt x="2324916" y="1298497"/>
                </a:cubicBezTo>
                <a:cubicBezTo>
                  <a:pt x="2253561" y="1462190"/>
                  <a:pt x="2134241" y="1607061"/>
                  <a:pt x="1972131" y="1709958"/>
                </a:cubicBezTo>
                <a:cubicBezTo>
                  <a:pt x="1918094" y="1744257"/>
                  <a:pt x="1861861" y="1772268"/>
                  <a:pt x="1804289" y="1794183"/>
                </a:cubicBezTo>
                <a:lnTo>
                  <a:pt x="1703481" y="1821496"/>
                </a:lnTo>
                <a:lnTo>
                  <a:pt x="1705549" y="1824741"/>
                </a:lnTo>
                <a:lnTo>
                  <a:pt x="1686949" y="1825975"/>
                </a:lnTo>
                <a:lnTo>
                  <a:pt x="1628410" y="1841834"/>
                </a:lnTo>
                <a:cubicBezTo>
                  <a:pt x="1598714" y="1846791"/>
                  <a:pt x="1568897" y="1850273"/>
                  <a:pt x="1539068" y="1852302"/>
                </a:cubicBezTo>
                <a:lnTo>
                  <a:pt x="1472337" y="1853614"/>
                </a:lnTo>
                <a:lnTo>
                  <a:pt x="1472337" y="1855293"/>
                </a:lnTo>
                <a:lnTo>
                  <a:pt x="0" y="1855293"/>
                </a:lnTo>
                <a:lnTo>
                  <a:pt x="369083" y="1074912"/>
                </a:lnTo>
                <a:lnTo>
                  <a:pt x="444650" y="931337"/>
                </a:lnTo>
                <a:lnTo>
                  <a:pt x="644898" y="514845"/>
                </a:lnTo>
                <a:lnTo>
                  <a:pt x="645800" y="515278"/>
                </a:lnTo>
                <a:lnTo>
                  <a:pt x="665339" y="475771"/>
                </a:lnTo>
                <a:cubicBezTo>
                  <a:pt x="679872" y="449642"/>
                  <a:pt x="695714" y="424142"/>
                  <a:pt x="712840" y="399380"/>
                </a:cubicBezTo>
                <a:lnTo>
                  <a:pt x="750416" y="350396"/>
                </a:lnTo>
                <a:lnTo>
                  <a:pt x="757540" y="336863"/>
                </a:lnTo>
                <a:lnTo>
                  <a:pt x="759019" y="339183"/>
                </a:lnTo>
                <a:lnTo>
                  <a:pt x="768048" y="327413"/>
                </a:lnTo>
                <a:cubicBezTo>
                  <a:pt x="827061" y="257872"/>
                  <a:pt x="897418" y="195929"/>
                  <a:pt x="978474" y="144481"/>
                </a:cubicBezTo>
                <a:cubicBezTo>
                  <a:pt x="1140584" y="41585"/>
                  <a:pt x="1322465" y="-4725"/>
                  <a:pt x="1500961" y="379"/>
                </a:cubicBez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Docer Falling Dust PPT demo 18"/>
          <p:cNvSpPr/>
          <p:nvPr>
            <p:custDataLst>
              <p:tags r:id="rId2"/>
            </p:custDataLst>
          </p:nvPr>
        </p:nvSpPr>
        <p:spPr>
          <a:xfrm flipH="1">
            <a:off x="3629845" y="2043766"/>
            <a:ext cx="2247188" cy="1735339"/>
          </a:xfrm>
          <a:custGeom>
            <a:avLst/>
            <a:gdLst>
              <a:gd name="connsiteX0" fmla="*/ 1500961 w 2402522"/>
              <a:gd name="connsiteY0" fmla="*/ 379 h 1855293"/>
              <a:gd name="connsiteX1" fmla="*/ 2258040 w 2402522"/>
              <a:gd name="connsiteY1" fmla="*/ 430391 h 1855293"/>
              <a:gd name="connsiteX2" fmla="*/ 2324916 w 2402522"/>
              <a:gd name="connsiteY2" fmla="*/ 1298497 h 1855293"/>
              <a:gd name="connsiteX3" fmla="*/ 1972131 w 2402522"/>
              <a:gd name="connsiteY3" fmla="*/ 1709958 h 1855293"/>
              <a:gd name="connsiteX4" fmla="*/ 1804289 w 2402522"/>
              <a:gd name="connsiteY4" fmla="*/ 1794183 h 1855293"/>
              <a:gd name="connsiteX5" fmla="*/ 1703481 w 2402522"/>
              <a:gd name="connsiteY5" fmla="*/ 1821496 h 1855293"/>
              <a:gd name="connsiteX6" fmla="*/ 1705549 w 2402522"/>
              <a:gd name="connsiteY6" fmla="*/ 1824741 h 1855293"/>
              <a:gd name="connsiteX7" fmla="*/ 1686949 w 2402522"/>
              <a:gd name="connsiteY7" fmla="*/ 1825975 h 1855293"/>
              <a:gd name="connsiteX8" fmla="*/ 1628410 w 2402522"/>
              <a:gd name="connsiteY8" fmla="*/ 1841834 h 1855293"/>
              <a:gd name="connsiteX9" fmla="*/ 1539068 w 2402522"/>
              <a:gd name="connsiteY9" fmla="*/ 1852302 h 1855293"/>
              <a:gd name="connsiteX10" fmla="*/ 1472337 w 2402522"/>
              <a:gd name="connsiteY10" fmla="*/ 1853614 h 1855293"/>
              <a:gd name="connsiteX11" fmla="*/ 1472337 w 2402522"/>
              <a:gd name="connsiteY11" fmla="*/ 1855293 h 1855293"/>
              <a:gd name="connsiteX12" fmla="*/ 0 w 2402522"/>
              <a:gd name="connsiteY12" fmla="*/ 1855293 h 1855293"/>
              <a:gd name="connsiteX13" fmla="*/ 369083 w 2402522"/>
              <a:gd name="connsiteY13" fmla="*/ 1074912 h 1855293"/>
              <a:gd name="connsiteX14" fmla="*/ 444650 w 2402522"/>
              <a:gd name="connsiteY14" fmla="*/ 931337 h 1855293"/>
              <a:gd name="connsiteX15" fmla="*/ 644898 w 2402522"/>
              <a:gd name="connsiteY15" fmla="*/ 514845 h 1855293"/>
              <a:gd name="connsiteX16" fmla="*/ 645800 w 2402522"/>
              <a:gd name="connsiteY16" fmla="*/ 515278 h 1855293"/>
              <a:gd name="connsiteX17" fmla="*/ 665339 w 2402522"/>
              <a:gd name="connsiteY17" fmla="*/ 475771 h 1855293"/>
              <a:gd name="connsiteX18" fmla="*/ 712840 w 2402522"/>
              <a:gd name="connsiteY18" fmla="*/ 399380 h 1855293"/>
              <a:gd name="connsiteX19" fmla="*/ 750416 w 2402522"/>
              <a:gd name="connsiteY19" fmla="*/ 350396 h 1855293"/>
              <a:gd name="connsiteX20" fmla="*/ 757540 w 2402522"/>
              <a:gd name="connsiteY20" fmla="*/ 336863 h 1855293"/>
              <a:gd name="connsiteX21" fmla="*/ 759019 w 2402522"/>
              <a:gd name="connsiteY21" fmla="*/ 339183 h 1855293"/>
              <a:gd name="connsiteX22" fmla="*/ 768048 w 2402522"/>
              <a:gd name="connsiteY22" fmla="*/ 327413 h 1855293"/>
              <a:gd name="connsiteX23" fmla="*/ 978474 w 2402522"/>
              <a:gd name="connsiteY23" fmla="*/ 144481 h 1855293"/>
              <a:gd name="connsiteX24" fmla="*/ 1500961 w 2402522"/>
              <a:gd name="connsiteY24" fmla="*/ 379 h 1855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402522" h="1855293">
                <a:moveTo>
                  <a:pt x="1500961" y="379"/>
                </a:moveTo>
                <a:cubicBezTo>
                  <a:pt x="1798454" y="8885"/>
                  <a:pt x="2086546" y="160207"/>
                  <a:pt x="2258040" y="430391"/>
                </a:cubicBezTo>
                <a:cubicBezTo>
                  <a:pt x="2429535" y="700575"/>
                  <a:pt x="2443843" y="1025676"/>
                  <a:pt x="2324916" y="1298497"/>
                </a:cubicBezTo>
                <a:cubicBezTo>
                  <a:pt x="2253561" y="1462190"/>
                  <a:pt x="2134241" y="1607061"/>
                  <a:pt x="1972131" y="1709958"/>
                </a:cubicBezTo>
                <a:cubicBezTo>
                  <a:pt x="1918094" y="1744257"/>
                  <a:pt x="1861861" y="1772268"/>
                  <a:pt x="1804289" y="1794183"/>
                </a:cubicBezTo>
                <a:lnTo>
                  <a:pt x="1703481" y="1821496"/>
                </a:lnTo>
                <a:lnTo>
                  <a:pt x="1705549" y="1824741"/>
                </a:lnTo>
                <a:lnTo>
                  <a:pt x="1686949" y="1825975"/>
                </a:lnTo>
                <a:lnTo>
                  <a:pt x="1628410" y="1841834"/>
                </a:lnTo>
                <a:cubicBezTo>
                  <a:pt x="1598714" y="1846791"/>
                  <a:pt x="1568897" y="1850273"/>
                  <a:pt x="1539068" y="1852302"/>
                </a:cubicBezTo>
                <a:lnTo>
                  <a:pt x="1472337" y="1853614"/>
                </a:lnTo>
                <a:lnTo>
                  <a:pt x="1472337" y="1855293"/>
                </a:lnTo>
                <a:lnTo>
                  <a:pt x="0" y="1855293"/>
                </a:lnTo>
                <a:lnTo>
                  <a:pt x="369083" y="1074912"/>
                </a:lnTo>
                <a:lnTo>
                  <a:pt x="444650" y="931337"/>
                </a:lnTo>
                <a:lnTo>
                  <a:pt x="644898" y="514845"/>
                </a:lnTo>
                <a:lnTo>
                  <a:pt x="645800" y="515278"/>
                </a:lnTo>
                <a:lnTo>
                  <a:pt x="665339" y="475771"/>
                </a:lnTo>
                <a:cubicBezTo>
                  <a:pt x="679872" y="449642"/>
                  <a:pt x="695714" y="424142"/>
                  <a:pt x="712840" y="399380"/>
                </a:cubicBezTo>
                <a:lnTo>
                  <a:pt x="750416" y="350396"/>
                </a:lnTo>
                <a:lnTo>
                  <a:pt x="757540" y="336863"/>
                </a:lnTo>
                <a:lnTo>
                  <a:pt x="759019" y="339183"/>
                </a:lnTo>
                <a:lnTo>
                  <a:pt x="768048" y="327413"/>
                </a:lnTo>
                <a:cubicBezTo>
                  <a:pt x="827061" y="257872"/>
                  <a:pt x="897418" y="195929"/>
                  <a:pt x="978474" y="144481"/>
                </a:cubicBezTo>
                <a:cubicBezTo>
                  <a:pt x="1140584" y="41585"/>
                  <a:pt x="1322465" y="-4725"/>
                  <a:pt x="1500961" y="379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Docer Falling Dust PPT demo 17"/>
          <p:cNvSpPr/>
          <p:nvPr>
            <p:custDataLst>
              <p:tags r:id="rId3"/>
            </p:custDataLst>
          </p:nvPr>
        </p:nvSpPr>
        <p:spPr>
          <a:xfrm flipV="1">
            <a:off x="6251217" y="3951811"/>
            <a:ext cx="1474211" cy="1138425"/>
          </a:xfrm>
          <a:custGeom>
            <a:avLst/>
            <a:gdLst>
              <a:gd name="connsiteX0" fmla="*/ 1500961 w 2402522"/>
              <a:gd name="connsiteY0" fmla="*/ 379 h 1855293"/>
              <a:gd name="connsiteX1" fmla="*/ 2258040 w 2402522"/>
              <a:gd name="connsiteY1" fmla="*/ 430391 h 1855293"/>
              <a:gd name="connsiteX2" fmla="*/ 2324916 w 2402522"/>
              <a:gd name="connsiteY2" fmla="*/ 1298497 h 1855293"/>
              <a:gd name="connsiteX3" fmla="*/ 1972131 w 2402522"/>
              <a:gd name="connsiteY3" fmla="*/ 1709958 h 1855293"/>
              <a:gd name="connsiteX4" fmla="*/ 1804289 w 2402522"/>
              <a:gd name="connsiteY4" fmla="*/ 1794183 h 1855293"/>
              <a:gd name="connsiteX5" fmla="*/ 1703481 w 2402522"/>
              <a:gd name="connsiteY5" fmla="*/ 1821496 h 1855293"/>
              <a:gd name="connsiteX6" fmla="*/ 1705549 w 2402522"/>
              <a:gd name="connsiteY6" fmla="*/ 1824741 h 1855293"/>
              <a:gd name="connsiteX7" fmla="*/ 1686949 w 2402522"/>
              <a:gd name="connsiteY7" fmla="*/ 1825975 h 1855293"/>
              <a:gd name="connsiteX8" fmla="*/ 1628410 w 2402522"/>
              <a:gd name="connsiteY8" fmla="*/ 1841834 h 1855293"/>
              <a:gd name="connsiteX9" fmla="*/ 1539068 w 2402522"/>
              <a:gd name="connsiteY9" fmla="*/ 1852302 h 1855293"/>
              <a:gd name="connsiteX10" fmla="*/ 1472337 w 2402522"/>
              <a:gd name="connsiteY10" fmla="*/ 1853614 h 1855293"/>
              <a:gd name="connsiteX11" fmla="*/ 1472337 w 2402522"/>
              <a:gd name="connsiteY11" fmla="*/ 1855293 h 1855293"/>
              <a:gd name="connsiteX12" fmla="*/ 0 w 2402522"/>
              <a:gd name="connsiteY12" fmla="*/ 1855293 h 1855293"/>
              <a:gd name="connsiteX13" fmla="*/ 369083 w 2402522"/>
              <a:gd name="connsiteY13" fmla="*/ 1074912 h 1855293"/>
              <a:gd name="connsiteX14" fmla="*/ 444650 w 2402522"/>
              <a:gd name="connsiteY14" fmla="*/ 931337 h 1855293"/>
              <a:gd name="connsiteX15" fmla="*/ 644898 w 2402522"/>
              <a:gd name="connsiteY15" fmla="*/ 514845 h 1855293"/>
              <a:gd name="connsiteX16" fmla="*/ 645800 w 2402522"/>
              <a:gd name="connsiteY16" fmla="*/ 515278 h 1855293"/>
              <a:gd name="connsiteX17" fmla="*/ 665339 w 2402522"/>
              <a:gd name="connsiteY17" fmla="*/ 475771 h 1855293"/>
              <a:gd name="connsiteX18" fmla="*/ 712840 w 2402522"/>
              <a:gd name="connsiteY18" fmla="*/ 399380 h 1855293"/>
              <a:gd name="connsiteX19" fmla="*/ 750416 w 2402522"/>
              <a:gd name="connsiteY19" fmla="*/ 350396 h 1855293"/>
              <a:gd name="connsiteX20" fmla="*/ 757540 w 2402522"/>
              <a:gd name="connsiteY20" fmla="*/ 336863 h 1855293"/>
              <a:gd name="connsiteX21" fmla="*/ 759019 w 2402522"/>
              <a:gd name="connsiteY21" fmla="*/ 339183 h 1855293"/>
              <a:gd name="connsiteX22" fmla="*/ 768048 w 2402522"/>
              <a:gd name="connsiteY22" fmla="*/ 327413 h 1855293"/>
              <a:gd name="connsiteX23" fmla="*/ 978474 w 2402522"/>
              <a:gd name="connsiteY23" fmla="*/ 144481 h 1855293"/>
              <a:gd name="connsiteX24" fmla="*/ 1500961 w 2402522"/>
              <a:gd name="connsiteY24" fmla="*/ 379 h 1855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402522" h="1855293">
                <a:moveTo>
                  <a:pt x="1500961" y="379"/>
                </a:moveTo>
                <a:cubicBezTo>
                  <a:pt x="1798454" y="8885"/>
                  <a:pt x="2086546" y="160207"/>
                  <a:pt x="2258040" y="430391"/>
                </a:cubicBezTo>
                <a:cubicBezTo>
                  <a:pt x="2429535" y="700575"/>
                  <a:pt x="2443843" y="1025676"/>
                  <a:pt x="2324916" y="1298497"/>
                </a:cubicBezTo>
                <a:cubicBezTo>
                  <a:pt x="2253561" y="1462190"/>
                  <a:pt x="2134241" y="1607061"/>
                  <a:pt x="1972131" y="1709958"/>
                </a:cubicBezTo>
                <a:cubicBezTo>
                  <a:pt x="1918094" y="1744257"/>
                  <a:pt x="1861861" y="1772268"/>
                  <a:pt x="1804289" y="1794183"/>
                </a:cubicBezTo>
                <a:lnTo>
                  <a:pt x="1703481" y="1821496"/>
                </a:lnTo>
                <a:lnTo>
                  <a:pt x="1705549" y="1824741"/>
                </a:lnTo>
                <a:lnTo>
                  <a:pt x="1686949" y="1825975"/>
                </a:lnTo>
                <a:lnTo>
                  <a:pt x="1628410" y="1841834"/>
                </a:lnTo>
                <a:cubicBezTo>
                  <a:pt x="1598714" y="1846791"/>
                  <a:pt x="1568897" y="1850273"/>
                  <a:pt x="1539068" y="1852302"/>
                </a:cubicBezTo>
                <a:lnTo>
                  <a:pt x="1472337" y="1853614"/>
                </a:lnTo>
                <a:lnTo>
                  <a:pt x="1472337" y="1855293"/>
                </a:lnTo>
                <a:lnTo>
                  <a:pt x="0" y="1855293"/>
                </a:lnTo>
                <a:lnTo>
                  <a:pt x="369083" y="1074912"/>
                </a:lnTo>
                <a:lnTo>
                  <a:pt x="444650" y="931337"/>
                </a:lnTo>
                <a:lnTo>
                  <a:pt x="644898" y="514845"/>
                </a:lnTo>
                <a:lnTo>
                  <a:pt x="645800" y="515278"/>
                </a:lnTo>
                <a:lnTo>
                  <a:pt x="665339" y="475771"/>
                </a:lnTo>
                <a:cubicBezTo>
                  <a:pt x="679872" y="449642"/>
                  <a:pt x="695714" y="424142"/>
                  <a:pt x="712840" y="399380"/>
                </a:cubicBezTo>
                <a:lnTo>
                  <a:pt x="750416" y="350396"/>
                </a:lnTo>
                <a:lnTo>
                  <a:pt x="757540" y="336863"/>
                </a:lnTo>
                <a:lnTo>
                  <a:pt x="759019" y="339183"/>
                </a:lnTo>
                <a:lnTo>
                  <a:pt x="768048" y="327413"/>
                </a:lnTo>
                <a:cubicBezTo>
                  <a:pt x="827061" y="257872"/>
                  <a:pt x="897418" y="195929"/>
                  <a:pt x="978474" y="144481"/>
                </a:cubicBezTo>
                <a:cubicBezTo>
                  <a:pt x="1140584" y="41585"/>
                  <a:pt x="1322465" y="-4725"/>
                  <a:pt x="1500961" y="379"/>
                </a:cubicBezTo>
                <a:close/>
              </a:path>
            </a:pathLst>
          </a:cu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9" name="Docer Falling Dust PPT demo 16"/>
          <p:cNvSpPr/>
          <p:nvPr>
            <p:custDataLst>
              <p:tags r:id="rId4"/>
            </p:custDataLst>
          </p:nvPr>
        </p:nvSpPr>
        <p:spPr>
          <a:xfrm flipH="1" flipV="1">
            <a:off x="4402822" y="3951811"/>
            <a:ext cx="1474211" cy="1138425"/>
          </a:xfrm>
          <a:custGeom>
            <a:avLst/>
            <a:gdLst>
              <a:gd name="connsiteX0" fmla="*/ 1500961 w 2402522"/>
              <a:gd name="connsiteY0" fmla="*/ 379 h 1855293"/>
              <a:gd name="connsiteX1" fmla="*/ 2258040 w 2402522"/>
              <a:gd name="connsiteY1" fmla="*/ 430391 h 1855293"/>
              <a:gd name="connsiteX2" fmla="*/ 2324916 w 2402522"/>
              <a:gd name="connsiteY2" fmla="*/ 1298497 h 1855293"/>
              <a:gd name="connsiteX3" fmla="*/ 1972131 w 2402522"/>
              <a:gd name="connsiteY3" fmla="*/ 1709958 h 1855293"/>
              <a:gd name="connsiteX4" fmla="*/ 1804289 w 2402522"/>
              <a:gd name="connsiteY4" fmla="*/ 1794183 h 1855293"/>
              <a:gd name="connsiteX5" fmla="*/ 1703481 w 2402522"/>
              <a:gd name="connsiteY5" fmla="*/ 1821496 h 1855293"/>
              <a:gd name="connsiteX6" fmla="*/ 1705549 w 2402522"/>
              <a:gd name="connsiteY6" fmla="*/ 1824741 h 1855293"/>
              <a:gd name="connsiteX7" fmla="*/ 1686949 w 2402522"/>
              <a:gd name="connsiteY7" fmla="*/ 1825975 h 1855293"/>
              <a:gd name="connsiteX8" fmla="*/ 1628410 w 2402522"/>
              <a:gd name="connsiteY8" fmla="*/ 1841834 h 1855293"/>
              <a:gd name="connsiteX9" fmla="*/ 1539068 w 2402522"/>
              <a:gd name="connsiteY9" fmla="*/ 1852302 h 1855293"/>
              <a:gd name="connsiteX10" fmla="*/ 1472337 w 2402522"/>
              <a:gd name="connsiteY10" fmla="*/ 1853614 h 1855293"/>
              <a:gd name="connsiteX11" fmla="*/ 1472337 w 2402522"/>
              <a:gd name="connsiteY11" fmla="*/ 1855293 h 1855293"/>
              <a:gd name="connsiteX12" fmla="*/ 0 w 2402522"/>
              <a:gd name="connsiteY12" fmla="*/ 1855293 h 1855293"/>
              <a:gd name="connsiteX13" fmla="*/ 369083 w 2402522"/>
              <a:gd name="connsiteY13" fmla="*/ 1074912 h 1855293"/>
              <a:gd name="connsiteX14" fmla="*/ 444650 w 2402522"/>
              <a:gd name="connsiteY14" fmla="*/ 931337 h 1855293"/>
              <a:gd name="connsiteX15" fmla="*/ 644898 w 2402522"/>
              <a:gd name="connsiteY15" fmla="*/ 514845 h 1855293"/>
              <a:gd name="connsiteX16" fmla="*/ 645800 w 2402522"/>
              <a:gd name="connsiteY16" fmla="*/ 515278 h 1855293"/>
              <a:gd name="connsiteX17" fmla="*/ 665339 w 2402522"/>
              <a:gd name="connsiteY17" fmla="*/ 475771 h 1855293"/>
              <a:gd name="connsiteX18" fmla="*/ 712840 w 2402522"/>
              <a:gd name="connsiteY18" fmla="*/ 399380 h 1855293"/>
              <a:gd name="connsiteX19" fmla="*/ 750416 w 2402522"/>
              <a:gd name="connsiteY19" fmla="*/ 350396 h 1855293"/>
              <a:gd name="connsiteX20" fmla="*/ 757540 w 2402522"/>
              <a:gd name="connsiteY20" fmla="*/ 336863 h 1855293"/>
              <a:gd name="connsiteX21" fmla="*/ 759019 w 2402522"/>
              <a:gd name="connsiteY21" fmla="*/ 339183 h 1855293"/>
              <a:gd name="connsiteX22" fmla="*/ 768048 w 2402522"/>
              <a:gd name="connsiteY22" fmla="*/ 327413 h 1855293"/>
              <a:gd name="connsiteX23" fmla="*/ 978474 w 2402522"/>
              <a:gd name="connsiteY23" fmla="*/ 144481 h 1855293"/>
              <a:gd name="connsiteX24" fmla="*/ 1500961 w 2402522"/>
              <a:gd name="connsiteY24" fmla="*/ 379 h 1855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402522" h="1855293">
                <a:moveTo>
                  <a:pt x="1500961" y="379"/>
                </a:moveTo>
                <a:cubicBezTo>
                  <a:pt x="1798454" y="8885"/>
                  <a:pt x="2086546" y="160207"/>
                  <a:pt x="2258040" y="430391"/>
                </a:cubicBezTo>
                <a:cubicBezTo>
                  <a:pt x="2429535" y="700575"/>
                  <a:pt x="2443843" y="1025676"/>
                  <a:pt x="2324916" y="1298497"/>
                </a:cubicBezTo>
                <a:cubicBezTo>
                  <a:pt x="2253561" y="1462190"/>
                  <a:pt x="2134241" y="1607061"/>
                  <a:pt x="1972131" y="1709958"/>
                </a:cubicBezTo>
                <a:cubicBezTo>
                  <a:pt x="1918094" y="1744257"/>
                  <a:pt x="1861861" y="1772268"/>
                  <a:pt x="1804289" y="1794183"/>
                </a:cubicBezTo>
                <a:lnTo>
                  <a:pt x="1703481" y="1821496"/>
                </a:lnTo>
                <a:lnTo>
                  <a:pt x="1705549" y="1824741"/>
                </a:lnTo>
                <a:lnTo>
                  <a:pt x="1686949" y="1825975"/>
                </a:lnTo>
                <a:lnTo>
                  <a:pt x="1628410" y="1841834"/>
                </a:lnTo>
                <a:cubicBezTo>
                  <a:pt x="1598714" y="1846791"/>
                  <a:pt x="1568897" y="1850273"/>
                  <a:pt x="1539068" y="1852302"/>
                </a:cubicBezTo>
                <a:lnTo>
                  <a:pt x="1472337" y="1853614"/>
                </a:lnTo>
                <a:lnTo>
                  <a:pt x="1472337" y="1855293"/>
                </a:lnTo>
                <a:lnTo>
                  <a:pt x="0" y="1855293"/>
                </a:lnTo>
                <a:lnTo>
                  <a:pt x="369083" y="1074912"/>
                </a:lnTo>
                <a:lnTo>
                  <a:pt x="444650" y="931337"/>
                </a:lnTo>
                <a:lnTo>
                  <a:pt x="644898" y="514845"/>
                </a:lnTo>
                <a:lnTo>
                  <a:pt x="645800" y="515278"/>
                </a:lnTo>
                <a:lnTo>
                  <a:pt x="665339" y="475771"/>
                </a:lnTo>
                <a:cubicBezTo>
                  <a:pt x="679872" y="449642"/>
                  <a:pt x="695714" y="424142"/>
                  <a:pt x="712840" y="399380"/>
                </a:cubicBezTo>
                <a:lnTo>
                  <a:pt x="750416" y="350396"/>
                </a:lnTo>
                <a:lnTo>
                  <a:pt x="757540" y="336863"/>
                </a:lnTo>
                <a:lnTo>
                  <a:pt x="759019" y="339183"/>
                </a:lnTo>
                <a:lnTo>
                  <a:pt x="768048" y="327413"/>
                </a:lnTo>
                <a:cubicBezTo>
                  <a:pt x="827061" y="257872"/>
                  <a:pt x="897418" y="195929"/>
                  <a:pt x="978474" y="144481"/>
                </a:cubicBezTo>
                <a:cubicBezTo>
                  <a:pt x="1140584" y="41585"/>
                  <a:pt x="1322465" y="-4725"/>
                  <a:pt x="1500961" y="379"/>
                </a:cubicBezTo>
                <a:close/>
              </a:path>
            </a:pathLst>
          </a:cu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60" name="Docer Falling Dust PPT demo 15"/>
          <p:cNvCxnSpPr/>
          <p:nvPr/>
        </p:nvCxnSpPr>
        <p:spPr>
          <a:xfrm>
            <a:off x="6064125" y="2595671"/>
            <a:ext cx="0" cy="2592567"/>
          </a:xfrm>
          <a:prstGeom prst="line">
            <a:avLst/>
          </a:prstGeom>
          <a:solidFill>
            <a:srgbClr val="00B0F0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Docer Falling Dust PPT demo 14"/>
          <p:cNvSpPr/>
          <p:nvPr/>
        </p:nvSpPr>
        <p:spPr>
          <a:xfrm>
            <a:off x="5556302" y="2150213"/>
            <a:ext cx="1015644" cy="1015644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Docer Falling Dust PPT demo 13"/>
          <p:cNvSpPr/>
          <p:nvPr/>
        </p:nvSpPr>
        <p:spPr>
          <a:xfrm>
            <a:off x="5877032" y="5001145"/>
            <a:ext cx="374185" cy="37418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4" name="Docer Falling Dust PPT demo 11"/>
          <p:cNvSpPr/>
          <p:nvPr/>
        </p:nvSpPr>
        <p:spPr>
          <a:xfrm>
            <a:off x="8685496" y="2136766"/>
            <a:ext cx="2007972" cy="335915"/>
          </a:xfrm>
          <a:prstGeom prst="rect">
            <a:avLst/>
          </a:prstGeom>
        </p:spPr>
        <p:txBody>
          <a:bodyPr wrap="square" lIns="91388" tIns="45693" rIns="91388" bIns="45693">
            <a:spAutoFit/>
          </a:bodyPr>
          <a:lstStyle/>
          <a:p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sym typeface="微软雅黑" panose="020B0503020204020204" pitchFamily="34" charset="-122"/>
              </a:rPr>
              <a:t>mysql,mybatis</a:t>
            </a:r>
            <a:endParaRPr lang="zh-CN" altLang="en-US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sym typeface="微软雅黑" panose="020B0503020204020204" pitchFamily="34" charset="-122"/>
            </a:endParaRPr>
          </a:p>
        </p:txBody>
      </p:sp>
      <p:sp>
        <p:nvSpPr>
          <p:cNvPr id="66" name="Docer Falling Dust PPT demo 9"/>
          <p:cNvSpPr/>
          <p:nvPr/>
        </p:nvSpPr>
        <p:spPr>
          <a:xfrm>
            <a:off x="8335872" y="4269684"/>
            <a:ext cx="2007972" cy="335915"/>
          </a:xfrm>
          <a:prstGeom prst="rect">
            <a:avLst/>
          </a:prstGeom>
        </p:spPr>
        <p:txBody>
          <a:bodyPr wrap="square" lIns="91388" tIns="45693" rIns="91388" bIns="45693">
            <a:spAutoFit/>
          </a:bodyPr>
          <a:lstStyle/>
          <a:p>
            <a:r>
              <a:rPr lang="en-US" altLang="zh-CN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sym typeface="微软雅黑" panose="020B0503020204020204" pitchFamily="34" charset="-122"/>
              </a:rPr>
              <a:t>GRPC</a:t>
            </a:r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sym typeface="微软雅黑" panose="020B0503020204020204" pitchFamily="34" charset="-122"/>
              </a:rPr>
              <a:t>，</a:t>
            </a:r>
            <a:r>
              <a:rPr lang="en-US" altLang="zh-CN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sym typeface="微软雅黑" panose="020B0503020204020204" pitchFamily="34" charset="-122"/>
              </a:rPr>
              <a:t>feign</a:t>
            </a:r>
            <a:endParaRPr lang="en-US" altLang="zh-CN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sym typeface="微软雅黑" panose="020B0503020204020204" pitchFamily="34" charset="-122"/>
            </a:endParaRPr>
          </a:p>
        </p:txBody>
      </p:sp>
      <p:sp>
        <p:nvSpPr>
          <p:cNvPr id="68" name="Docer Falling Dust PPT demo 7"/>
          <p:cNvSpPr/>
          <p:nvPr/>
        </p:nvSpPr>
        <p:spPr>
          <a:xfrm>
            <a:off x="1355164" y="2136766"/>
            <a:ext cx="2007972" cy="335915"/>
          </a:xfrm>
          <a:prstGeom prst="rect">
            <a:avLst/>
          </a:prstGeom>
        </p:spPr>
        <p:txBody>
          <a:bodyPr wrap="square" lIns="91388" tIns="45693" rIns="91388" bIns="45693">
            <a:spAutoFit/>
          </a:bodyPr>
          <a:lstStyle/>
          <a:p>
            <a:pPr algn="r"/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sym typeface="微软雅黑" panose="020B0503020204020204" pitchFamily="34" charset="-122"/>
              </a:rPr>
              <a:t>阿里云</a:t>
            </a:r>
            <a:r>
              <a:rPr lang="en-US" altLang="zh-CN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sym typeface="微软雅黑" panose="020B0503020204020204" pitchFamily="34" charset="-122"/>
              </a:rPr>
              <a:t>NLP</a:t>
            </a:r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sym typeface="微软雅黑" panose="020B0503020204020204" pitchFamily="34" charset="-122"/>
              </a:rPr>
              <a:t>接口</a:t>
            </a:r>
            <a:endParaRPr lang="zh-CN" altLang="en-US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sym typeface="微软雅黑" panose="020B0503020204020204" pitchFamily="34" charset="-122"/>
            </a:endParaRPr>
          </a:p>
        </p:txBody>
      </p:sp>
      <p:sp>
        <p:nvSpPr>
          <p:cNvPr id="70" name="Docer Falling Dust PPT demo 6"/>
          <p:cNvSpPr/>
          <p:nvPr/>
        </p:nvSpPr>
        <p:spPr>
          <a:xfrm>
            <a:off x="1924625" y="4269684"/>
            <a:ext cx="2007972" cy="335915"/>
          </a:xfrm>
          <a:prstGeom prst="rect">
            <a:avLst/>
          </a:prstGeom>
        </p:spPr>
        <p:txBody>
          <a:bodyPr wrap="square" lIns="91388" tIns="45693" rIns="91388" bIns="45693">
            <a:spAutoFit/>
          </a:bodyPr>
          <a:lstStyle/>
          <a:p>
            <a:pPr algn="r"/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sym typeface="微软雅黑" panose="020B0503020204020204" pitchFamily="34" charset="-122"/>
              </a:rPr>
              <a:t>tomcat,java</a:t>
            </a:r>
            <a:endParaRPr lang="zh-CN" altLang="en-US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sym typeface="微软雅黑" panose="020B0503020204020204" pitchFamily="34" charset="-122"/>
            </a:endParaRPr>
          </a:p>
        </p:txBody>
      </p:sp>
      <p:sp>
        <p:nvSpPr>
          <p:cNvPr id="71" name="Docer Falling Dust PPT demo 4"/>
          <p:cNvSpPr>
            <a:spLocks noEditPoints="1"/>
          </p:cNvSpPr>
          <p:nvPr/>
        </p:nvSpPr>
        <p:spPr bwMode="auto">
          <a:xfrm>
            <a:off x="7200799" y="2712188"/>
            <a:ext cx="668753" cy="552650"/>
          </a:xfrm>
          <a:custGeom>
            <a:avLst/>
            <a:gdLst>
              <a:gd name="T0" fmla="*/ 550 w 574"/>
              <a:gd name="T1" fmla="*/ 203 h 476"/>
              <a:gd name="T2" fmla="*/ 569 w 574"/>
              <a:gd name="T3" fmla="*/ 259 h 476"/>
              <a:gd name="T4" fmla="*/ 571 w 574"/>
              <a:gd name="T5" fmla="*/ 306 h 476"/>
              <a:gd name="T6" fmla="*/ 537 w 574"/>
              <a:gd name="T7" fmla="*/ 318 h 476"/>
              <a:gd name="T8" fmla="*/ 450 w 574"/>
              <a:gd name="T9" fmla="*/ 326 h 476"/>
              <a:gd name="T10" fmla="*/ 411 w 574"/>
              <a:gd name="T11" fmla="*/ 291 h 476"/>
              <a:gd name="T12" fmla="*/ 383 w 574"/>
              <a:gd name="T13" fmla="*/ 252 h 476"/>
              <a:gd name="T14" fmla="*/ 338 w 574"/>
              <a:gd name="T15" fmla="*/ 234 h 476"/>
              <a:gd name="T16" fmla="*/ 304 w 574"/>
              <a:gd name="T17" fmla="*/ 233 h 476"/>
              <a:gd name="T18" fmla="*/ 329 w 574"/>
              <a:gd name="T19" fmla="*/ 196 h 476"/>
              <a:gd name="T20" fmla="*/ 359 w 574"/>
              <a:gd name="T21" fmla="*/ 182 h 476"/>
              <a:gd name="T22" fmla="*/ 378 w 574"/>
              <a:gd name="T23" fmla="*/ 179 h 476"/>
              <a:gd name="T24" fmla="*/ 390 w 574"/>
              <a:gd name="T25" fmla="*/ 151 h 476"/>
              <a:gd name="T26" fmla="*/ 373 w 574"/>
              <a:gd name="T27" fmla="*/ 123 h 476"/>
              <a:gd name="T28" fmla="*/ 364 w 574"/>
              <a:gd name="T29" fmla="*/ 112 h 476"/>
              <a:gd name="T30" fmla="*/ 363 w 574"/>
              <a:gd name="T31" fmla="*/ 85 h 476"/>
              <a:gd name="T32" fmla="*/ 364 w 574"/>
              <a:gd name="T33" fmla="*/ 60 h 476"/>
              <a:gd name="T34" fmla="*/ 373 w 574"/>
              <a:gd name="T35" fmla="*/ 25 h 476"/>
              <a:gd name="T36" fmla="*/ 408 w 574"/>
              <a:gd name="T37" fmla="*/ 3 h 476"/>
              <a:gd name="T38" fmla="*/ 462 w 574"/>
              <a:gd name="T39" fmla="*/ 3 h 476"/>
              <a:gd name="T40" fmla="*/ 485 w 574"/>
              <a:gd name="T41" fmla="*/ 15 h 476"/>
              <a:gd name="T42" fmla="*/ 502 w 574"/>
              <a:gd name="T43" fmla="*/ 41 h 476"/>
              <a:gd name="T44" fmla="*/ 501 w 574"/>
              <a:gd name="T45" fmla="*/ 85 h 476"/>
              <a:gd name="T46" fmla="*/ 505 w 574"/>
              <a:gd name="T47" fmla="*/ 89 h 476"/>
              <a:gd name="T48" fmla="*/ 497 w 574"/>
              <a:gd name="T49" fmla="*/ 119 h 476"/>
              <a:gd name="T50" fmla="*/ 484 w 574"/>
              <a:gd name="T51" fmla="*/ 140 h 476"/>
              <a:gd name="T52" fmla="*/ 477 w 574"/>
              <a:gd name="T53" fmla="*/ 166 h 476"/>
              <a:gd name="T54" fmla="*/ 491 w 574"/>
              <a:gd name="T55" fmla="*/ 183 h 476"/>
              <a:gd name="T56" fmla="*/ 534 w 574"/>
              <a:gd name="T57" fmla="*/ 184 h 476"/>
              <a:gd name="T58" fmla="*/ 315 w 574"/>
              <a:gd name="T59" fmla="*/ 270 h 476"/>
              <a:gd name="T60" fmla="*/ 281 w 574"/>
              <a:gd name="T61" fmla="*/ 266 h 476"/>
              <a:gd name="T62" fmla="*/ 265 w 574"/>
              <a:gd name="T63" fmla="*/ 236 h 476"/>
              <a:gd name="T64" fmla="*/ 283 w 574"/>
              <a:gd name="T65" fmla="*/ 196 h 476"/>
              <a:gd name="T66" fmla="*/ 300 w 574"/>
              <a:gd name="T67" fmla="*/ 172 h 476"/>
              <a:gd name="T68" fmla="*/ 307 w 574"/>
              <a:gd name="T69" fmla="*/ 144 h 476"/>
              <a:gd name="T70" fmla="*/ 302 w 574"/>
              <a:gd name="T71" fmla="*/ 128 h 476"/>
              <a:gd name="T72" fmla="*/ 304 w 574"/>
              <a:gd name="T73" fmla="*/ 78 h 476"/>
              <a:gd name="T74" fmla="*/ 287 w 574"/>
              <a:gd name="T75" fmla="*/ 36 h 476"/>
              <a:gd name="T76" fmla="*/ 255 w 574"/>
              <a:gd name="T77" fmla="*/ 15 h 476"/>
              <a:gd name="T78" fmla="*/ 217 w 574"/>
              <a:gd name="T79" fmla="*/ 6 h 476"/>
              <a:gd name="T80" fmla="*/ 177 w 574"/>
              <a:gd name="T81" fmla="*/ 8 h 476"/>
              <a:gd name="T82" fmla="*/ 142 w 574"/>
              <a:gd name="T83" fmla="*/ 21 h 476"/>
              <a:gd name="T84" fmla="*/ 113 w 574"/>
              <a:gd name="T85" fmla="*/ 52 h 476"/>
              <a:gd name="T86" fmla="*/ 105 w 574"/>
              <a:gd name="T87" fmla="*/ 108 h 476"/>
              <a:gd name="T88" fmla="*/ 99 w 574"/>
              <a:gd name="T89" fmla="*/ 131 h 476"/>
              <a:gd name="T90" fmla="*/ 101 w 574"/>
              <a:gd name="T91" fmla="*/ 161 h 476"/>
              <a:gd name="T92" fmla="*/ 113 w 574"/>
              <a:gd name="T93" fmla="*/ 180 h 476"/>
              <a:gd name="T94" fmla="*/ 134 w 574"/>
              <a:gd name="T95" fmla="*/ 215 h 476"/>
              <a:gd name="T96" fmla="*/ 131 w 574"/>
              <a:gd name="T97" fmla="*/ 257 h 476"/>
              <a:gd name="T98" fmla="*/ 105 w 574"/>
              <a:gd name="T99" fmla="*/ 268 h 476"/>
              <a:gd name="T100" fmla="*/ 66 w 574"/>
              <a:gd name="T101" fmla="*/ 268 h 476"/>
              <a:gd name="T102" fmla="*/ 36 w 574"/>
              <a:gd name="T103" fmla="*/ 292 h 476"/>
              <a:gd name="T104" fmla="*/ 16 w 574"/>
              <a:gd name="T105" fmla="*/ 336 h 476"/>
              <a:gd name="T106" fmla="*/ 0 w 574"/>
              <a:gd name="T107" fmla="*/ 409 h 476"/>
              <a:gd name="T108" fmla="*/ 7 w 574"/>
              <a:gd name="T109" fmla="*/ 446 h 476"/>
              <a:gd name="T110" fmla="*/ 57 w 574"/>
              <a:gd name="T111" fmla="*/ 462 h 476"/>
              <a:gd name="T112" fmla="*/ 176 w 574"/>
              <a:gd name="T113" fmla="*/ 474 h 476"/>
              <a:gd name="T114" fmla="*/ 304 w 574"/>
              <a:gd name="T115" fmla="*/ 471 h 476"/>
              <a:gd name="T116" fmla="*/ 387 w 574"/>
              <a:gd name="T117" fmla="*/ 453 h 476"/>
              <a:gd name="T118" fmla="*/ 406 w 574"/>
              <a:gd name="T119" fmla="*/ 423 h 476"/>
              <a:gd name="T120" fmla="*/ 392 w 574"/>
              <a:gd name="T121" fmla="*/ 341 h 476"/>
              <a:gd name="T122" fmla="*/ 372 w 574"/>
              <a:gd name="T123" fmla="*/ 297 h 476"/>
              <a:gd name="T124" fmla="*/ 349 w 574"/>
              <a:gd name="T125" fmla="*/ 270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4" h="476">
                <a:moveTo>
                  <a:pt x="534" y="184"/>
                </a:moveTo>
                <a:lnTo>
                  <a:pt x="540" y="190"/>
                </a:lnTo>
                <a:lnTo>
                  <a:pt x="545" y="196"/>
                </a:lnTo>
                <a:lnTo>
                  <a:pt x="550" y="203"/>
                </a:lnTo>
                <a:lnTo>
                  <a:pt x="554" y="210"/>
                </a:lnTo>
                <a:lnTo>
                  <a:pt x="561" y="225"/>
                </a:lnTo>
                <a:lnTo>
                  <a:pt x="566" y="241"/>
                </a:lnTo>
                <a:lnTo>
                  <a:pt x="569" y="259"/>
                </a:lnTo>
                <a:lnTo>
                  <a:pt x="573" y="275"/>
                </a:lnTo>
                <a:lnTo>
                  <a:pt x="574" y="290"/>
                </a:lnTo>
                <a:lnTo>
                  <a:pt x="574" y="303"/>
                </a:lnTo>
                <a:lnTo>
                  <a:pt x="571" y="306"/>
                </a:lnTo>
                <a:lnTo>
                  <a:pt x="566" y="309"/>
                </a:lnTo>
                <a:lnTo>
                  <a:pt x="560" y="311"/>
                </a:lnTo>
                <a:lnTo>
                  <a:pt x="553" y="313"/>
                </a:lnTo>
                <a:lnTo>
                  <a:pt x="537" y="318"/>
                </a:lnTo>
                <a:lnTo>
                  <a:pt x="518" y="322"/>
                </a:lnTo>
                <a:lnTo>
                  <a:pt x="497" y="324"/>
                </a:lnTo>
                <a:lnTo>
                  <a:pt x="474" y="325"/>
                </a:lnTo>
                <a:lnTo>
                  <a:pt x="450" y="326"/>
                </a:lnTo>
                <a:lnTo>
                  <a:pt x="426" y="326"/>
                </a:lnTo>
                <a:lnTo>
                  <a:pt x="421" y="315"/>
                </a:lnTo>
                <a:lnTo>
                  <a:pt x="417" y="303"/>
                </a:lnTo>
                <a:lnTo>
                  <a:pt x="411" y="291"/>
                </a:lnTo>
                <a:lnTo>
                  <a:pt x="405" y="281"/>
                </a:lnTo>
                <a:lnTo>
                  <a:pt x="398" y="270"/>
                </a:lnTo>
                <a:lnTo>
                  <a:pt x="391" y="260"/>
                </a:lnTo>
                <a:lnTo>
                  <a:pt x="383" y="252"/>
                </a:lnTo>
                <a:lnTo>
                  <a:pt x="373" y="242"/>
                </a:lnTo>
                <a:lnTo>
                  <a:pt x="363" y="234"/>
                </a:lnTo>
                <a:lnTo>
                  <a:pt x="349" y="234"/>
                </a:lnTo>
                <a:lnTo>
                  <a:pt x="338" y="234"/>
                </a:lnTo>
                <a:lnTo>
                  <a:pt x="327" y="234"/>
                </a:lnTo>
                <a:lnTo>
                  <a:pt x="316" y="234"/>
                </a:lnTo>
                <a:lnTo>
                  <a:pt x="306" y="233"/>
                </a:lnTo>
                <a:lnTo>
                  <a:pt x="304" y="233"/>
                </a:lnTo>
                <a:lnTo>
                  <a:pt x="313" y="220"/>
                </a:lnTo>
                <a:lnTo>
                  <a:pt x="318" y="206"/>
                </a:lnTo>
                <a:lnTo>
                  <a:pt x="324" y="201"/>
                </a:lnTo>
                <a:lnTo>
                  <a:pt x="329" y="196"/>
                </a:lnTo>
                <a:lnTo>
                  <a:pt x="332" y="189"/>
                </a:lnTo>
                <a:lnTo>
                  <a:pt x="336" y="182"/>
                </a:lnTo>
                <a:lnTo>
                  <a:pt x="348" y="182"/>
                </a:lnTo>
                <a:lnTo>
                  <a:pt x="359" y="182"/>
                </a:lnTo>
                <a:lnTo>
                  <a:pt x="364" y="182"/>
                </a:lnTo>
                <a:lnTo>
                  <a:pt x="370" y="182"/>
                </a:lnTo>
                <a:lnTo>
                  <a:pt x="374" y="180"/>
                </a:lnTo>
                <a:lnTo>
                  <a:pt x="378" y="179"/>
                </a:lnTo>
                <a:lnTo>
                  <a:pt x="381" y="175"/>
                </a:lnTo>
                <a:lnTo>
                  <a:pt x="385" y="168"/>
                </a:lnTo>
                <a:lnTo>
                  <a:pt x="387" y="161"/>
                </a:lnTo>
                <a:lnTo>
                  <a:pt x="390" y="151"/>
                </a:lnTo>
                <a:lnTo>
                  <a:pt x="384" y="145"/>
                </a:lnTo>
                <a:lnTo>
                  <a:pt x="380" y="138"/>
                </a:lnTo>
                <a:lnTo>
                  <a:pt x="376" y="131"/>
                </a:lnTo>
                <a:lnTo>
                  <a:pt x="373" y="123"/>
                </a:lnTo>
                <a:lnTo>
                  <a:pt x="370" y="121"/>
                </a:lnTo>
                <a:lnTo>
                  <a:pt x="367" y="119"/>
                </a:lnTo>
                <a:lnTo>
                  <a:pt x="365" y="115"/>
                </a:lnTo>
                <a:lnTo>
                  <a:pt x="364" y="112"/>
                </a:lnTo>
                <a:lnTo>
                  <a:pt x="362" y="102"/>
                </a:lnTo>
                <a:lnTo>
                  <a:pt x="360" y="89"/>
                </a:lnTo>
                <a:lnTo>
                  <a:pt x="360" y="87"/>
                </a:lnTo>
                <a:lnTo>
                  <a:pt x="363" y="85"/>
                </a:lnTo>
                <a:lnTo>
                  <a:pt x="364" y="85"/>
                </a:lnTo>
                <a:lnTo>
                  <a:pt x="365" y="84"/>
                </a:lnTo>
                <a:lnTo>
                  <a:pt x="364" y="71"/>
                </a:lnTo>
                <a:lnTo>
                  <a:pt x="364" y="60"/>
                </a:lnTo>
                <a:lnTo>
                  <a:pt x="365" y="50"/>
                </a:lnTo>
                <a:lnTo>
                  <a:pt x="366" y="41"/>
                </a:lnTo>
                <a:lnTo>
                  <a:pt x="370" y="32"/>
                </a:lnTo>
                <a:lnTo>
                  <a:pt x="373" y="25"/>
                </a:lnTo>
                <a:lnTo>
                  <a:pt x="379" y="18"/>
                </a:lnTo>
                <a:lnTo>
                  <a:pt x="385" y="14"/>
                </a:lnTo>
                <a:lnTo>
                  <a:pt x="395" y="7"/>
                </a:lnTo>
                <a:lnTo>
                  <a:pt x="408" y="3"/>
                </a:lnTo>
                <a:lnTo>
                  <a:pt x="421" y="0"/>
                </a:lnTo>
                <a:lnTo>
                  <a:pt x="435" y="0"/>
                </a:lnTo>
                <a:lnTo>
                  <a:pt x="449" y="1"/>
                </a:lnTo>
                <a:lnTo>
                  <a:pt x="462" y="3"/>
                </a:lnTo>
                <a:lnTo>
                  <a:pt x="469" y="6"/>
                </a:lnTo>
                <a:lnTo>
                  <a:pt x="475" y="9"/>
                </a:lnTo>
                <a:lnTo>
                  <a:pt x="481" y="11"/>
                </a:lnTo>
                <a:lnTo>
                  <a:pt x="485" y="15"/>
                </a:lnTo>
                <a:lnTo>
                  <a:pt x="491" y="21"/>
                </a:lnTo>
                <a:lnTo>
                  <a:pt x="496" y="27"/>
                </a:lnTo>
                <a:lnTo>
                  <a:pt x="499" y="34"/>
                </a:lnTo>
                <a:lnTo>
                  <a:pt x="502" y="41"/>
                </a:lnTo>
                <a:lnTo>
                  <a:pt x="503" y="50"/>
                </a:lnTo>
                <a:lnTo>
                  <a:pt x="503" y="59"/>
                </a:lnTo>
                <a:lnTo>
                  <a:pt x="503" y="71"/>
                </a:lnTo>
                <a:lnTo>
                  <a:pt x="501" y="85"/>
                </a:lnTo>
                <a:lnTo>
                  <a:pt x="502" y="85"/>
                </a:lnTo>
                <a:lnTo>
                  <a:pt x="503" y="85"/>
                </a:lnTo>
                <a:lnTo>
                  <a:pt x="505" y="87"/>
                </a:lnTo>
                <a:lnTo>
                  <a:pt x="505" y="89"/>
                </a:lnTo>
                <a:lnTo>
                  <a:pt x="504" y="102"/>
                </a:lnTo>
                <a:lnTo>
                  <a:pt x="502" y="112"/>
                </a:lnTo>
                <a:lnTo>
                  <a:pt x="499" y="115"/>
                </a:lnTo>
                <a:lnTo>
                  <a:pt x="497" y="119"/>
                </a:lnTo>
                <a:lnTo>
                  <a:pt x="495" y="121"/>
                </a:lnTo>
                <a:lnTo>
                  <a:pt x="491" y="123"/>
                </a:lnTo>
                <a:lnTo>
                  <a:pt x="489" y="131"/>
                </a:lnTo>
                <a:lnTo>
                  <a:pt x="484" y="140"/>
                </a:lnTo>
                <a:lnTo>
                  <a:pt x="480" y="147"/>
                </a:lnTo>
                <a:lnTo>
                  <a:pt x="474" y="154"/>
                </a:lnTo>
                <a:lnTo>
                  <a:pt x="476" y="161"/>
                </a:lnTo>
                <a:lnTo>
                  <a:pt x="477" y="166"/>
                </a:lnTo>
                <a:lnTo>
                  <a:pt x="480" y="172"/>
                </a:lnTo>
                <a:lnTo>
                  <a:pt x="482" y="177"/>
                </a:lnTo>
                <a:lnTo>
                  <a:pt x="487" y="180"/>
                </a:lnTo>
                <a:lnTo>
                  <a:pt x="491" y="183"/>
                </a:lnTo>
                <a:lnTo>
                  <a:pt x="497" y="184"/>
                </a:lnTo>
                <a:lnTo>
                  <a:pt x="503" y="184"/>
                </a:lnTo>
                <a:lnTo>
                  <a:pt x="518" y="184"/>
                </a:lnTo>
                <a:lnTo>
                  <a:pt x="534" y="184"/>
                </a:lnTo>
                <a:close/>
                <a:moveTo>
                  <a:pt x="349" y="270"/>
                </a:moveTo>
                <a:lnTo>
                  <a:pt x="337" y="270"/>
                </a:lnTo>
                <a:lnTo>
                  <a:pt x="327" y="270"/>
                </a:lnTo>
                <a:lnTo>
                  <a:pt x="315" y="270"/>
                </a:lnTo>
                <a:lnTo>
                  <a:pt x="304" y="270"/>
                </a:lnTo>
                <a:lnTo>
                  <a:pt x="296" y="270"/>
                </a:lnTo>
                <a:lnTo>
                  <a:pt x="288" y="269"/>
                </a:lnTo>
                <a:lnTo>
                  <a:pt x="281" y="266"/>
                </a:lnTo>
                <a:lnTo>
                  <a:pt x="275" y="260"/>
                </a:lnTo>
                <a:lnTo>
                  <a:pt x="271" y="253"/>
                </a:lnTo>
                <a:lnTo>
                  <a:pt x="267" y="246"/>
                </a:lnTo>
                <a:lnTo>
                  <a:pt x="265" y="236"/>
                </a:lnTo>
                <a:lnTo>
                  <a:pt x="262" y="227"/>
                </a:lnTo>
                <a:lnTo>
                  <a:pt x="271" y="218"/>
                </a:lnTo>
                <a:lnTo>
                  <a:pt x="278" y="207"/>
                </a:lnTo>
                <a:lnTo>
                  <a:pt x="283" y="196"/>
                </a:lnTo>
                <a:lnTo>
                  <a:pt x="288" y="184"/>
                </a:lnTo>
                <a:lnTo>
                  <a:pt x="293" y="180"/>
                </a:lnTo>
                <a:lnTo>
                  <a:pt x="296" y="177"/>
                </a:lnTo>
                <a:lnTo>
                  <a:pt x="300" y="172"/>
                </a:lnTo>
                <a:lnTo>
                  <a:pt x="302" y="168"/>
                </a:lnTo>
                <a:lnTo>
                  <a:pt x="304" y="161"/>
                </a:lnTo>
                <a:lnTo>
                  <a:pt x="306" y="152"/>
                </a:lnTo>
                <a:lnTo>
                  <a:pt x="307" y="144"/>
                </a:lnTo>
                <a:lnTo>
                  <a:pt x="307" y="135"/>
                </a:lnTo>
                <a:lnTo>
                  <a:pt x="307" y="131"/>
                </a:lnTo>
                <a:lnTo>
                  <a:pt x="303" y="129"/>
                </a:lnTo>
                <a:lnTo>
                  <a:pt x="302" y="128"/>
                </a:lnTo>
                <a:lnTo>
                  <a:pt x="302" y="128"/>
                </a:lnTo>
                <a:lnTo>
                  <a:pt x="303" y="108"/>
                </a:lnTo>
                <a:lnTo>
                  <a:pt x="304" y="92"/>
                </a:lnTo>
                <a:lnTo>
                  <a:pt x="304" y="78"/>
                </a:lnTo>
                <a:lnTo>
                  <a:pt x="302" y="65"/>
                </a:lnTo>
                <a:lnTo>
                  <a:pt x="299" y="55"/>
                </a:lnTo>
                <a:lnTo>
                  <a:pt x="294" y="44"/>
                </a:lnTo>
                <a:lnTo>
                  <a:pt x="287" y="36"/>
                </a:lnTo>
                <a:lnTo>
                  <a:pt x="279" y="29"/>
                </a:lnTo>
                <a:lnTo>
                  <a:pt x="272" y="23"/>
                </a:lnTo>
                <a:lnTo>
                  <a:pt x="264" y="18"/>
                </a:lnTo>
                <a:lnTo>
                  <a:pt x="255" y="15"/>
                </a:lnTo>
                <a:lnTo>
                  <a:pt x="246" y="11"/>
                </a:lnTo>
                <a:lnTo>
                  <a:pt x="237" y="9"/>
                </a:lnTo>
                <a:lnTo>
                  <a:pt x="227" y="7"/>
                </a:lnTo>
                <a:lnTo>
                  <a:pt x="217" y="6"/>
                </a:lnTo>
                <a:lnTo>
                  <a:pt x="206" y="6"/>
                </a:lnTo>
                <a:lnTo>
                  <a:pt x="197" y="6"/>
                </a:lnTo>
                <a:lnTo>
                  <a:pt x="187" y="7"/>
                </a:lnTo>
                <a:lnTo>
                  <a:pt x="177" y="8"/>
                </a:lnTo>
                <a:lnTo>
                  <a:pt x="168" y="10"/>
                </a:lnTo>
                <a:lnTo>
                  <a:pt x="159" y="13"/>
                </a:lnTo>
                <a:lnTo>
                  <a:pt x="150" y="16"/>
                </a:lnTo>
                <a:lnTo>
                  <a:pt x="142" y="21"/>
                </a:lnTo>
                <a:lnTo>
                  <a:pt x="134" y="25"/>
                </a:lnTo>
                <a:lnTo>
                  <a:pt x="126" y="34"/>
                </a:lnTo>
                <a:lnTo>
                  <a:pt x="119" y="42"/>
                </a:lnTo>
                <a:lnTo>
                  <a:pt x="113" y="52"/>
                </a:lnTo>
                <a:lnTo>
                  <a:pt x="108" y="64"/>
                </a:lnTo>
                <a:lnTo>
                  <a:pt x="106" y="78"/>
                </a:lnTo>
                <a:lnTo>
                  <a:pt x="105" y="92"/>
                </a:lnTo>
                <a:lnTo>
                  <a:pt x="105" y="108"/>
                </a:lnTo>
                <a:lnTo>
                  <a:pt x="107" y="127"/>
                </a:lnTo>
                <a:lnTo>
                  <a:pt x="105" y="128"/>
                </a:lnTo>
                <a:lnTo>
                  <a:pt x="103" y="129"/>
                </a:lnTo>
                <a:lnTo>
                  <a:pt x="99" y="131"/>
                </a:lnTo>
                <a:lnTo>
                  <a:pt x="99" y="135"/>
                </a:lnTo>
                <a:lnTo>
                  <a:pt x="100" y="144"/>
                </a:lnTo>
                <a:lnTo>
                  <a:pt x="100" y="152"/>
                </a:lnTo>
                <a:lnTo>
                  <a:pt x="101" y="161"/>
                </a:lnTo>
                <a:lnTo>
                  <a:pt x="104" y="166"/>
                </a:lnTo>
                <a:lnTo>
                  <a:pt x="107" y="172"/>
                </a:lnTo>
                <a:lnTo>
                  <a:pt x="110" y="177"/>
                </a:lnTo>
                <a:lnTo>
                  <a:pt x="113" y="180"/>
                </a:lnTo>
                <a:lnTo>
                  <a:pt x="118" y="183"/>
                </a:lnTo>
                <a:lnTo>
                  <a:pt x="122" y="194"/>
                </a:lnTo>
                <a:lnTo>
                  <a:pt x="127" y="205"/>
                </a:lnTo>
                <a:lnTo>
                  <a:pt x="134" y="215"/>
                </a:lnTo>
                <a:lnTo>
                  <a:pt x="141" y="225"/>
                </a:lnTo>
                <a:lnTo>
                  <a:pt x="138" y="236"/>
                </a:lnTo>
                <a:lnTo>
                  <a:pt x="134" y="248"/>
                </a:lnTo>
                <a:lnTo>
                  <a:pt x="131" y="257"/>
                </a:lnTo>
                <a:lnTo>
                  <a:pt x="125" y="264"/>
                </a:lnTo>
                <a:lnTo>
                  <a:pt x="119" y="267"/>
                </a:lnTo>
                <a:lnTo>
                  <a:pt x="112" y="268"/>
                </a:lnTo>
                <a:lnTo>
                  <a:pt x="105" y="268"/>
                </a:lnTo>
                <a:lnTo>
                  <a:pt x="97" y="268"/>
                </a:lnTo>
                <a:lnTo>
                  <a:pt x="87" y="268"/>
                </a:lnTo>
                <a:lnTo>
                  <a:pt x="77" y="268"/>
                </a:lnTo>
                <a:lnTo>
                  <a:pt x="66" y="268"/>
                </a:lnTo>
                <a:lnTo>
                  <a:pt x="56" y="268"/>
                </a:lnTo>
                <a:lnTo>
                  <a:pt x="49" y="275"/>
                </a:lnTo>
                <a:lnTo>
                  <a:pt x="43" y="283"/>
                </a:lnTo>
                <a:lnTo>
                  <a:pt x="36" y="292"/>
                </a:lnTo>
                <a:lnTo>
                  <a:pt x="30" y="303"/>
                </a:lnTo>
                <a:lnTo>
                  <a:pt x="26" y="313"/>
                </a:lnTo>
                <a:lnTo>
                  <a:pt x="21" y="324"/>
                </a:lnTo>
                <a:lnTo>
                  <a:pt x="16" y="336"/>
                </a:lnTo>
                <a:lnTo>
                  <a:pt x="12" y="347"/>
                </a:lnTo>
                <a:lnTo>
                  <a:pt x="6" y="372"/>
                </a:lnTo>
                <a:lnTo>
                  <a:pt x="1" y="396"/>
                </a:lnTo>
                <a:lnTo>
                  <a:pt x="0" y="409"/>
                </a:lnTo>
                <a:lnTo>
                  <a:pt x="0" y="421"/>
                </a:lnTo>
                <a:lnTo>
                  <a:pt x="0" y="431"/>
                </a:lnTo>
                <a:lnTo>
                  <a:pt x="0" y="442"/>
                </a:lnTo>
                <a:lnTo>
                  <a:pt x="7" y="446"/>
                </a:lnTo>
                <a:lnTo>
                  <a:pt x="15" y="450"/>
                </a:lnTo>
                <a:lnTo>
                  <a:pt x="23" y="453"/>
                </a:lnTo>
                <a:lnTo>
                  <a:pt x="34" y="457"/>
                </a:lnTo>
                <a:lnTo>
                  <a:pt x="57" y="462"/>
                </a:lnTo>
                <a:lnTo>
                  <a:pt x="83" y="466"/>
                </a:lnTo>
                <a:lnTo>
                  <a:pt x="113" y="471"/>
                </a:lnTo>
                <a:lnTo>
                  <a:pt x="143" y="473"/>
                </a:lnTo>
                <a:lnTo>
                  <a:pt x="176" y="474"/>
                </a:lnTo>
                <a:lnTo>
                  <a:pt x="209" y="476"/>
                </a:lnTo>
                <a:lnTo>
                  <a:pt x="241" y="474"/>
                </a:lnTo>
                <a:lnTo>
                  <a:pt x="274" y="473"/>
                </a:lnTo>
                <a:lnTo>
                  <a:pt x="304" y="471"/>
                </a:lnTo>
                <a:lnTo>
                  <a:pt x="332" y="467"/>
                </a:lnTo>
                <a:lnTo>
                  <a:pt x="357" y="463"/>
                </a:lnTo>
                <a:lnTo>
                  <a:pt x="378" y="457"/>
                </a:lnTo>
                <a:lnTo>
                  <a:pt x="387" y="453"/>
                </a:lnTo>
                <a:lnTo>
                  <a:pt x="395" y="450"/>
                </a:lnTo>
                <a:lnTo>
                  <a:pt x="401" y="446"/>
                </a:lnTo>
                <a:lnTo>
                  <a:pt x="407" y="442"/>
                </a:lnTo>
                <a:lnTo>
                  <a:pt x="406" y="423"/>
                </a:lnTo>
                <a:lnTo>
                  <a:pt x="404" y="401"/>
                </a:lnTo>
                <a:lnTo>
                  <a:pt x="400" y="378"/>
                </a:lnTo>
                <a:lnTo>
                  <a:pt x="395" y="354"/>
                </a:lnTo>
                <a:lnTo>
                  <a:pt x="392" y="341"/>
                </a:lnTo>
                <a:lnTo>
                  <a:pt x="388" y="330"/>
                </a:lnTo>
                <a:lnTo>
                  <a:pt x="384" y="319"/>
                </a:lnTo>
                <a:lnTo>
                  <a:pt x="378" y="308"/>
                </a:lnTo>
                <a:lnTo>
                  <a:pt x="372" y="297"/>
                </a:lnTo>
                <a:lnTo>
                  <a:pt x="365" y="288"/>
                </a:lnTo>
                <a:lnTo>
                  <a:pt x="358" y="278"/>
                </a:lnTo>
                <a:lnTo>
                  <a:pt x="349" y="270"/>
                </a:lnTo>
                <a:lnTo>
                  <a:pt x="349" y="2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Docer Falling Dust PPT demo 3"/>
          <p:cNvSpPr>
            <a:spLocks noEditPoints="1"/>
          </p:cNvSpPr>
          <p:nvPr/>
        </p:nvSpPr>
        <p:spPr bwMode="auto">
          <a:xfrm>
            <a:off x="4369732" y="2658035"/>
            <a:ext cx="585159" cy="636244"/>
          </a:xfrm>
          <a:custGeom>
            <a:avLst/>
            <a:gdLst>
              <a:gd name="T0" fmla="*/ 324 w 504"/>
              <a:gd name="T1" fmla="*/ 550 h 550"/>
              <a:gd name="T2" fmla="*/ 387 w 504"/>
              <a:gd name="T3" fmla="*/ 308 h 550"/>
              <a:gd name="T4" fmla="*/ 416 w 504"/>
              <a:gd name="T5" fmla="*/ 482 h 550"/>
              <a:gd name="T6" fmla="*/ 398 w 504"/>
              <a:gd name="T7" fmla="*/ 488 h 550"/>
              <a:gd name="T8" fmla="*/ 387 w 504"/>
              <a:gd name="T9" fmla="*/ 478 h 550"/>
              <a:gd name="T10" fmla="*/ 374 w 504"/>
              <a:gd name="T11" fmla="*/ 467 h 550"/>
              <a:gd name="T12" fmla="*/ 350 w 504"/>
              <a:gd name="T13" fmla="*/ 464 h 550"/>
              <a:gd name="T14" fmla="*/ 331 w 504"/>
              <a:gd name="T15" fmla="*/ 449 h 550"/>
              <a:gd name="T16" fmla="*/ 362 w 504"/>
              <a:gd name="T17" fmla="*/ 352 h 550"/>
              <a:gd name="T18" fmla="*/ 307 w 504"/>
              <a:gd name="T19" fmla="*/ 441 h 550"/>
              <a:gd name="T20" fmla="*/ 296 w 504"/>
              <a:gd name="T21" fmla="*/ 434 h 550"/>
              <a:gd name="T22" fmla="*/ 290 w 504"/>
              <a:gd name="T23" fmla="*/ 419 h 550"/>
              <a:gd name="T24" fmla="*/ 339 w 504"/>
              <a:gd name="T25" fmla="*/ 323 h 550"/>
              <a:gd name="T26" fmla="*/ 132 w 504"/>
              <a:gd name="T27" fmla="*/ 179 h 550"/>
              <a:gd name="T28" fmla="*/ 131 w 504"/>
              <a:gd name="T29" fmla="*/ 120 h 550"/>
              <a:gd name="T30" fmla="*/ 139 w 504"/>
              <a:gd name="T31" fmla="*/ 83 h 550"/>
              <a:gd name="T32" fmla="*/ 162 w 504"/>
              <a:gd name="T33" fmla="*/ 76 h 550"/>
              <a:gd name="T34" fmla="*/ 206 w 504"/>
              <a:gd name="T35" fmla="*/ 81 h 550"/>
              <a:gd name="T36" fmla="*/ 257 w 504"/>
              <a:gd name="T37" fmla="*/ 88 h 550"/>
              <a:gd name="T38" fmla="*/ 289 w 504"/>
              <a:gd name="T39" fmla="*/ 85 h 550"/>
              <a:gd name="T40" fmla="*/ 295 w 504"/>
              <a:gd name="T41" fmla="*/ 152 h 550"/>
              <a:gd name="T42" fmla="*/ 307 w 504"/>
              <a:gd name="T43" fmla="*/ 168 h 550"/>
              <a:gd name="T44" fmla="*/ 320 w 504"/>
              <a:gd name="T45" fmla="*/ 150 h 550"/>
              <a:gd name="T46" fmla="*/ 322 w 504"/>
              <a:gd name="T47" fmla="*/ 122 h 550"/>
              <a:gd name="T48" fmla="*/ 318 w 504"/>
              <a:gd name="T49" fmla="*/ 73 h 550"/>
              <a:gd name="T50" fmla="*/ 310 w 504"/>
              <a:gd name="T51" fmla="*/ 38 h 550"/>
              <a:gd name="T52" fmla="*/ 283 w 504"/>
              <a:gd name="T53" fmla="*/ 15 h 550"/>
              <a:gd name="T54" fmla="*/ 245 w 504"/>
              <a:gd name="T55" fmla="*/ 3 h 550"/>
              <a:gd name="T56" fmla="*/ 202 w 504"/>
              <a:gd name="T57" fmla="*/ 0 h 550"/>
              <a:gd name="T58" fmla="*/ 161 w 504"/>
              <a:gd name="T59" fmla="*/ 6 h 550"/>
              <a:gd name="T60" fmla="*/ 128 w 504"/>
              <a:gd name="T61" fmla="*/ 22 h 550"/>
              <a:gd name="T62" fmla="*/ 113 w 504"/>
              <a:gd name="T63" fmla="*/ 53 h 550"/>
              <a:gd name="T64" fmla="*/ 106 w 504"/>
              <a:gd name="T65" fmla="*/ 115 h 550"/>
              <a:gd name="T66" fmla="*/ 107 w 504"/>
              <a:gd name="T67" fmla="*/ 150 h 550"/>
              <a:gd name="T68" fmla="*/ 118 w 504"/>
              <a:gd name="T69" fmla="*/ 168 h 550"/>
              <a:gd name="T70" fmla="*/ 132 w 504"/>
              <a:gd name="T71" fmla="*/ 179 h 550"/>
              <a:gd name="T72" fmla="*/ 73 w 504"/>
              <a:gd name="T73" fmla="*/ 301 h 550"/>
              <a:gd name="T74" fmla="*/ 143 w 504"/>
              <a:gd name="T75" fmla="*/ 270 h 550"/>
              <a:gd name="T76" fmla="*/ 267 w 504"/>
              <a:gd name="T77" fmla="*/ 259 h 550"/>
              <a:gd name="T78" fmla="*/ 316 w 504"/>
              <a:gd name="T79" fmla="*/ 286 h 550"/>
              <a:gd name="T80" fmla="*/ 280 w 504"/>
              <a:gd name="T81" fmla="*/ 356 h 550"/>
              <a:gd name="T82" fmla="*/ 258 w 504"/>
              <a:gd name="T83" fmla="*/ 491 h 550"/>
              <a:gd name="T84" fmla="*/ 0 w 504"/>
              <a:gd name="T85" fmla="*/ 435 h 550"/>
              <a:gd name="T86" fmla="*/ 5 w 504"/>
              <a:gd name="T87" fmla="*/ 369 h 550"/>
              <a:gd name="T88" fmla="*/ 17 w 504"/>
              <a:gd name="T89" fmla="*/ 323 h 550"/>
              <a:gd name="T90" fmla="*/ 500 w 504"/>
              <a:gd name="T91" fmla="*/ 315 h 550"/>
              <a:gd name="T92" fmla="*/ 504 w 504"/>
              <a:gd name="T93" fmla="*/ 298 h 550"/>
              <a:gd name="T94" fmla="*/ 497 w 504"/>
              <a:gd name="T95" fmla="*/ 283 h 550"/>
              <a:gd name="T96" fmla="*/ 414 w 504"/>
              <a:gd name="T97" fmla="*/ 238 h 550"/>
              <a:gd name="T98" fmla="*/ 398 w 504"/>
              <a:gd name="T99" fmla="*/ 236 h 550"/>
              <a:gd name="T100" fmla="*/ 383 w 504"/>
              <a:gd name="T101" fmla="*/ 243 h 550"/>
              <a:gd name="T102" fmla="*/ 362 w 504"/>
              <a:gd name="T103" fmla="*/ 277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04" h="550">
                <a:moveTo>
                  <a:pt x="294" y="482"/>
                </a:moveTo>
                <a:lnTo>
                  <a:pt x="299" y="537"/>
                </a:lnTo>
                <a:lnTo>
                  <a:pt x="324" y="550"/>
                </a:lnTo>
                <a:lnTo>
                  <a:pt x="371" y="522"/>
                </a:lnTo>
                <a:lnTo>
                  <a:pt x="294" y="482"/>
                </a:lnTo>
                <a:close/>
                <a:moveTo>
                  <a:pt x="387" y="308"/>
                </a:moveTo>
                <a:lnTo>
                  <a:pt x="448" y="337"/>
                </a:lnTo>
                <a:lnTo>
                  <a:pt x="481" y="355"/>
                </a:lnTo>
                <a:lnTo>
                  <a:pt x="416" y="482"/>
                </a:lnTo>
                <a:lnTo>
                  <a:pt x="409" y="485"/>
                </a:lnTo>
                <a:lnTo>
                  <a:pt x="402" y="488"/>
                </a:lnTo>
                <a:lnTo>
                  <a:pt x="398" y="488"/>
                </a:lnTo>
                <a:lnTo>
                  <a:pt x="393" y="485"/>
                </a:lnTo>
                <a:lnTo>
                  <a:pt x="390" y="483"/>
                </a:lnTo>
                <a:lnTo>
                  <a:pt x="387" y="478"/>
                </a:lnTo>
                <a:lnTo>
                  <a:pt x="385" y="473"/>
                </a:lnTo>
                <a:lnTo>
                  <a:pt x="384" y="466"/>
                </a:lnTo>
                <a:lnTo>
                  <a:pt x="374" y="467"/>
                </a:lnTo>
                <a:lnTo>
                  <a:pt x="366" y="467"/>
                </a:lnTo>
                <a:lnTo>
                  <a:pt x="358" y="466"/>
                </a:lnTo>
                <a:lnTo>
                  <a:pt x="350" y="464"/>
                </a:lnTo>
                <a:lnTo>
                  <a:pt x="343" y="461"/>
                </a:lnTo>
                <a:lnTo>
                  <a:pt x="337" y="455"/>
                </a:lnTo>
                <a:lnTo>
                  <a:pt x="331" y="449"/>
                </a:lnTo>
                <a:lnTo>
                  <a:pt x="325" y="440"/>
                </a:lnTo>
                <a:lnTo>
                  <a:pt x="370" y="356"/>
                </a:lnTo>
                <a:lnTo>
                  <a:pt x="362" y="352"/>
                </a:lnTo>
                <a:lnTo>
                  <a:pt x="317" y="439"/>
                </a:lnTo>
                <a:lnTo>
                  <a:pt x="311" y="441"/>
                </a:lnTo>
                <a:lnTo>
                  <a:pt x="307" y="441"/>
                </a:lnTo>
                <a:lnTo>
                  <a:pt x="302" y="440"/>
                </a:lnTo>
                <a:lnTo>
                  <a:pt x="299" y="438"/>
                </a:lnTo>
                <a:lnTo>
                  <a:pt x="296" y="434"/>
                </a:lnTo>
                <a:lnTo>
                  <a:pt x="294" y="431"/>
                </a:lnTo>
                <a:lnTo>
                  <a:pt x="292" y="425"/>
                </a:lnTo>
                <a:lnTo>
                  <a:pt x="290" y="419"/>
                </a:lnTo>
                <a:lnTo>
                  <a:pt x="307" y="387"/>
                </a:lnTo>
                <a:lnTo>
                  <a:pt x="323" y="355"/>
                </a:lnTo>
                <a:lnTo>
                  <a:pt x="339" y="323"/>
                </a:lnTo>
                <a:lnTo>
                  <a:pt x="355" y="291"/>
                </a:lnTo>
                <a:lnTo>
                  <a:pt x="387" y="308"/>
                </a:lnTo>
                <a:close/>
                <a:moveTo>
                  <a:pt x="132" y="179"/>
                </a:moveTo>
                <a:lnTo>
                  <a:pt x="131" y="154"/>
                </a:lnTo>
                <a:lnTo>
                  <a:pt x="131" y="131"/>
                </a:lnTo>
                <a:lnTo>
                  <a:pt x="131" y="120"/>
                </a:lnTo>
                <a:lnTo>
                  <a:pt x="133" y="109"/>
                </a:lnTo>
                <a:lnTo>
                  <a:pt x="135" y="96"/>
                </a:lnTo>
                <a:lnTo>
                  <a:pt x="139" y="83"/>
                </a:lnTo>
                <a:lnTo>
                  <a:pt x="147" y="80"/>
                </a:lnTo>
                <a:lnTo>
                  <a:pt x="154" y="77"/>
                </a:lnTo>
                <a:lnTo>
                  <a:pt x="162" y="76"/>
                </a:lnTo>
                <a:lnTo>
                  <a:pt x="171" y="75"/>
                </a:lnTo>
                <a:lnTo>
                  <a:pt x="188" y="77"/>
                </a:lnTo>
                <a:lnTo>
                  <a:pt x="206" y="81"/>
                </a:lnTo>
                <a:lnTo>
                  <a:pt x="226" y="84"/>
                </a:lnTo>
                <a:lnTo>
                  <a:pt x="246" y="88"/>
                </a:lnTo>
                <a:lnTo>
                  <a:pt x="257" y="88"/>
                </a:lnTo>
                <a:lnTo>
                  <a:pt x="267" y="88"/>
                </a:lnTo>
                <a:lnTo>
                  <a:pt x="278" y="87"/>
                </a:lnTo>
                <a:lnTo>
                  <a:pt x="289" y="85"/>
                </a:lnTo>
                <a:lnTo>
                  <a:pt x="293" y="106"/>
                </a:lnTo>
                <a:lnTo>
                  <a:pt x="295" y="129"/>
                </a:lnTo>
                <a:lnTo>
                  <a:pt x="295" y="152"/>
                </a:lnTo>
                <a:lnTo>
                  <a:pt x="295" y="181"/>
                </a:lnTo>
                <a:lnTo>
                  <a:pt x="299" y="178"/>
                </a:lnTo>
                <a:lnTo>
                  <a:pt x="307" y="168"/>
                </a:lnTo>
                <a:lnTo>
                  <a:pt x="311" y="162"/>
                </a:lnTo>
                <a:lnTo>
                  <a:pt x="316" y="157"/>
                </a:lnTo>
                <a:lnTo>
                  <a:pt x="320" y="150"/>
                </a:lnTo>
                <a:lnTo>
                  <a:pt x="322" y="144"/>
                </a:lnTo>
                <a:lnTo>
                  <a:pt x="322" y="134"/>
                </a:lnTo>
                <a:lnTo>
                  <a:pt x="322" y="122"/>
                </a:lnTo>
                <a:lnTo>
                  <a:pt x="322" y="105"/>
                </a:lnTo>
                <a:lnTo>
                  <a:pt x="321" y="89"/>
                </a:lnTo>
                <a:lnTo>
                  <a:pt x="318" y="73"/>
                </a:lnTo>
                <a:lnTo>
                  <a:pt x="316" y="57"/>
                </a:lnTo>
                <a:lnTo>
                  <a:pt x="314" y="46"/>
                </a:lnTo>
                <a:lnTo>
                  <a:pt x="310" y="38"/>
                </a:lnTo>
                <a:lnTo>
                  <a:pt x="303" y="29"/>
                </a:lnTo>
                <a:lnTo>
                  <a:pt x="294" y="22"/>
                </a:lnTo>
                <a:lnTo>
                  <a:pt x="283" y="15"/>
                </a:lnTo>
                <a:lnTo>
                  <a:pt x="272" y="10"/>
                </a:lnTo>
                <a:lnTo>
                  <a:pt x="259" y="6"/>
                </a:lnTo>
                <a:lnTo>
                  <a:pt x="245" y="3"/>
                </a:lnTo>
                <a:lnTo>
                  <a:pt x="231" y="0"/>
                </a:lnTo>
                <a:lnTo>
                  <a:pt x="217" y="0"/>
                </a:lnTo>
                <a:lnTo>
                  <a:pt x="202" y="0"/>
                </a:lnTo>
                <a:lnTo>
                  <a:pt x="188" y="1"/>
                </a:lnTo>
                <a:lnTo>
                  <a:pt x="174" y="3"/>
                </a:lnTo>
                <a:lnTo>
                  <a:pt x="161" y="6"/>
                </a:lnTo>
                <a:lnTo>
                  <a:pt x="148" y="11"/>
                </a:lnTo>
                <a:lnTo>
                  <a:pt x="138" y="15"/>
                </a:lnTo>
                <a:lnTo>
                  <a:pt x="128" y="22"/>
                </a:lnTo>
                <a:lnTo>
                  <a:pt x="120" y="29"/>
                </a:lnTo>
                <a:lnTo>
                  <a:pt x="117" y="38"/>
                </a:lnTo>
                <a:lnTo>
                  <a:pt x="113" y="53"/>
                </a:lnTo>
                <a:lnTo>
                  <a:pt x="110" y="71"/>
                </a:lnTo>
                <a:lnTo>
                  <a:pt x="107" y="94"/>
                </a:lnTo>
                <a:lnTo>
                  <a:pt x="106" y="115"/>
                </a:lnTo>
                <a:lnTo>
                  <a:pt x="106" y="134"/>
                </a:lnTo>
                <a:lnTo>
                  <a:pt x="106" y="143"/>
                </a:lnTo>
                <a:lnTo>
                  <a:pt x="107" y="150"/>
                </a:lnTo>
                <a:lnTo>
                  <a:pt x="108" y="155"/>
                </a:lnTo>
                <a:lnTo>
                  <a:pt x="110" y="159"/>
                </a:lnTo>
                <a:lnTo>
                  <a:pt x="118" y="168"/>
                </a:lnTo>
                <a:lnTo>
                  <a:pt x="125" y="174"/>
                </a:lnTo>
                <a:lnTo>
                  <a:pt x="131" y="178"/>
                </a:lnTo>
                <a:lnTo>
                  <a:pt x="132" y="179"/>
                </a:lnTo>
                <a:close/>
                <a:moveTo>
                  <a:pt x="17" y="323"/>
                </a:moveTo>
                <a:lnTo>
                  <a:pt x="45" y="313"/>
                </a:lnTo>
                <a:lnTo>
                  <a:pt x="73" y="301"/>
                </a:lnTo>
                <a:lnTo>
                  <a:pt x="101" y="291"/>
                </a:lnTo>
                <a:lnTo>
                  <a:pt x="129" y="280"/>
                </a:lnTo>
                <a:lnTo>
                  <a:pt x="143" y="270"/>
                </a:lnTo>
                <a:lnTo>
                  <a:pt x="157" y="259"/>
                </a:lnTo>
                <a:lnTo>
                  <a:pt x="216" y="376"/>
                </a:lnTo>
                <a:lnTo>
                  <a:pt x="267" y="259"/>
                </a:lnTo>
                <a:lnTo>
                  <a:pt x="281" y="270"/>
                </a:lnTo>
                <a:lnTo>
                  <a:pt x="296" y="280"/>
                </a:lnTo>
                <a:lnTo>
                  <a:pt x="316" y="286"/>
                </a:lnTo>
                <a:lnTo>
                  <a:pt x="313" y="293"/>
                </a:lnTo>
                <a:lnTo>
                  <a:pt x="296" y="325"/>
                </a:lnTo>
                <a:lnTo>
                  <a:pt x="280" y="356"/>
                </a:lnTo>
                <a:lnTo>
                  <a:pt x="265" y="387"/>
                </a:lnTo>
                <a:lnTo>
                  <a:pt x="251" y="419"/>
                </a:lnTo>
                <a:lnTo>
                  <a:pt x="258" y="491"/>
                </a:lnTo>
                <a:lnTo>
                  <a:pt x="0" y="491"/>
                </a:lnTo>
                <a:lnTo>
                  <a:pt x="0" y="462"/>
                </a:lnTo>
                <a:lnTo>
                  <a:pt x="0" y="435"/>
                </a:lnTo>
                <a:lnTo>
                  <a:pt x="0" y="411"/>
                </a:lnTo>
                <a:lnTo>
                  <a:pt x="2" y="389"/>
                </a:lnTo>
                <a:lnTo>
                  <a:pt x="5" y="369"/>
                </a:lnTo>
                <a:lnTo>
                  <a:pt x="8" y="351"/>
                </a:lnTo>
                <a:lnTo>
                  <a:pt x="13" y="336"/>
                </a:lnTo>
                <a:lnTo>
                  <a:pt x="17" y="323"/>
                </a:lnTo>
                <a:lnTo>
                  <a:pt x="17" y="323"/>
                </a:lnTo>
                <a:close/>
                <a:moveTo>
                  <a:pt x="488" y="341"/>
                </a:moveTo>
                <a:lnTo>
                  <a:pt x="500" y="315"/>
                </a:lnTo>
                <a:lnTo>
                  <a:pt x="503" y="309"/>
                </a:lnTo>
                <a:lnTo>
                  <a:pt x="504" y="304"/>
                </a:lnTo>
                <a:lnTo>
                  <a:pt x="504" y="298"/>
                </a:lnTo>
                <a:lnTo>
                  <a:pt x="503" y="293"/>
                </a:lnTo>
                <a:lnTo>
                  <a:pt x="500" y="287"/>
                </a:lnTo>
                <a:lnTo>
                  <a:pt x="497" y="283"/>
                </a:lnTo>
                <a:lnTo>
                  <a:pt x="492" y="279"/>
                </a:lnTo>
                <a:lnTo>
                  <a:pt x="488" y="276"/>
                </a:lnTo>
                <a:lnTo>
                  <a:pt x="414" y="238"/>
                </a:lnTo>
                <a:lnTo>
                  <a:pt x="408" y="237"/>
                </a:lnTo>
                <a:lnTo>
                  <a:pt x="402" y="236"/>
                </a:lnTo>
                <a:lnTo>
                  <a:pt x="398" y="236"/>
                </a:lnTo>
                <a:lnTo>
                  <a:pt x="392" y="237"/>
                </a:lnTo>
                <a:lnTo>
                  <a:pt x="387" y="239"/>
                </a:lnTo>
                <a:lnTo>
                  <a:pt x="383" y="243"/>
                </a:lnTo>
                <a:lnTo>
                  <a:pt x="378" y="246"/>
                </a:lnTo>
                <a:lnTo>
                  <a:pt x="376" y="251"/>
                </a:lnTo>
                <a:lnTo>
                  <a:pt x="362" y="277"/>
                </a:lnTo>
                <a:lnTo>
                  <a:pt x="488" y="3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Docer Falling Dust PPT demo 2"/>
          <p:cNvSpPr>
            <a:spLocks noEditPoints="1"/>
          </p:cNvSpPr>
          <p:nvPr/>
        </p:nvSpPr>
        <p:spPr bwMode="auto">
          <a:xfrm>
            <a:off x="4825669" y="4278947"/>
            <a:ext cx="472027" cy="487131"/>
          </a:xfrm>
          <a:custGeom>
            <a:avLst/>
            <a:gdLst>
              <a:gd name="T0" fmla="*/ 364 w 502"/>
              <a:gd name="T1" fmla="*/ 265 h 513"/>
              <a:gd name="T2" fmla="*/ 421 w 502"/>
              <a:gd name="T3" fmla="*/ 251 h 513"/>
              <a:gd name="T4" fmla="*/ 467 w 502"/>
              <a:gd name="T5" fmla="*/ 214 h 513"/>
              <a:gd name="T6" fmla="*/ 495 w 502"/>
              <a:gd name="T7" fmla="*/ 155 h 513"/>
              <a:gd name="T8" fmla="*/ 418 w 502"/>
              <a:gd name="T9" fmla="*/ 144 h 513"/>
              <a:gd name="T10" fmla="*/ 358 w 502"/>
              <a:gd name="T11" fmla="*/ 163 h 513"/>
              <a:gd name="T12" fmla="*/ 318 w 502"/>
              <a:gd name="T13" fmla="*/ 205 h 513"/>
              <a:gd name="T14" fmla="*/ 330 w 502"/>
              <a:gd name="T15" fmla="*/ 149 h 513"/>
              <a:gd name="T16" fmla="*/ 386 w 502"/>
              <a:gd name="T17" fmla="*/ 133 h 513"/>
              <a:gd name="T18" fmla="*/ 417 w 502"/>
              <a:gd name="T19" fmla="*/ 98 h 513"/>
              <a:gd name="T20" fmla="*/ 423 w 502"/>
              <a:gd name="T21" fmla="*/ 44 h 513"/>
              <a:gd name="T22" fmla="*/ 363 w 502"/>
              <a:gd name="T23" fmla="*/ 65 h 513"/>
              <a:gd name="T24" fmla="*/ 337 w 502"/>
              <a:gd name="T25" fmla="*/ 102 h 513"/>
              <a:gd name="T26" fmla="*/ 189 w 502"/>
              <a:gd name="T27" fmla="*/ 160 h 513"/>
              <a:gd name="T28" fmla="*/ 169 w 502"/>
              <a:gd name="T29" fmla="*/ 97 h 513"/>
              <a:gd name="T30" fmla="*/ 120 w 502"/>
              <a:gd name="T31" fmla="*/ 67 h 513"/>
              <a:gd name="T32" fmla="*/ 95 w 502"/>
              <a:gd name="T33" fmla="*/ 93 h 513"/>
              <a:gd name="T34" fmla="*/ 116 w 502"/>
              <a:gd name="T35" fmla="*/ 137 h 513"/>
              <a:gd name="T36" fmla="*/ 167 w 502"/>
              <a:gd name="T37" fmla="*/ 168 h 513"/>
              <a:gd name="T38" fmla="*/ 151 w 502"/>
              <a:gd name="T39" fmla="*/ 303 h 513"/>
              <a:gd name="T40" fmla="*/ 98 w 502"/>
              <a:gd name="T41" fmla="*/ 300 h 513"/>
              <a:gd name="T42" fmla="*/ 50 w 502"/>
              <a:gd name="T43" fmla="*/ 331 h 513"/>
              <a:gd name="T44" fmla="*/ 77 w 502"/>
              <a:gd name="T45" fmla="*/ 363 h 513"/>
              <a:gd name="T46" fmla="*/ 123 w 502"/>
              <a:gd name="T47" fmla="*/ 363 h 513"/>
              <a:gd name="T48" fmla="*/ 176 w 502"/>
              <a:gd name="T49" fmla="*/ 323 h 513"/>
              <a:gd name="T50" fmla="*/ 235 w 502"/>
              <a:gd name="T51" fmla="*/ 198 h 513"/>
              <a:gd name="T52" fmla="*/ 209 w 502"/>
              <a:gd name="T53" fmla="*/ 140 h 513"/>
              <a:gd name="T54" fmla="*/ 213 w 502"/>
              <a:gd name="T55" fmla="*/ 80 h 513"/>
              <a:gd name="T56" fmla="*/ 243 w 502"/>
              <a:gd name="T57" fmla="*/ 21 h 513"/>
              <a:gd name="T58" fmla="*/ 297 w 502"/>
              <a:gd name="T59" fmla="*/ 45 h 513"/>
              <a:gd name="T60" fmla="*/ 312 w 502"/>
              <a:gd name="T61" fmla="*/ 100 h 513"/>
              <a:gd name="T62" fmla="*/ 306 w 502"/>
              <a:gd name="T63" fmla="*/ 155 h 513"/>
              <a:gd name="T64" fmla="*/ 273 w 502"/>
              <a:gd name="T65" fmla="*/ 212 h 513"/>
              <a:gd name="T66" fmla="*/ 250 w 502"/>
              <a:gd name="T67" fmla="*/ 328 h 513"/>
              <a:gd name="T68" fmla="*/ 318 w 502"/>
              <a:gd name="T69" fmla="*/ 300 h 513"/>
              <a:gd name="T70" fmla="*/ 340 w 502"/>
              <a:gd name="T71" fmla="*/ 293 h 513"/>
              <a:gd name="T72" fmla="*/ 389 w 502"/>
              <a:gd name="T73" fmla="*/ 287 h 513"/>
              <a:gd name="T74" fmla="*/ 435 w 502"/>
              <a:gd name="T75" fmla="*/ 312 h 513"/>
              <a:gd name="T76" fmla="*/ 427 w 502"/>
              <a:gd name="T77" fmla="*/ 349 h 513"/>
              <a:gd name="T78" fmla="*/ 377 w 502"/>
              <a:gd name="T79" fmla="*/ 353 h 513"/>
              <a:gd name="T80" fmla="*/ 332 w 502"/>
              <a:gd name="T81" fmla="*/ 330 h 513"/>
              <a:gd name="T82" fmla="*/ 295 w 502"/>
              <a:gd name="T83" fmla="*/ 347 h 513"/>
              <a:gd name="T84" fmla="*/ 250 w 502"/>
              <a:gd name="T85" fmla="*/ 387 h 513"/>
              <a:gd name="T86" fmla="*/ 251 w 502"/>
              <a:gd name="T87" fmla="*/ 513 h 513"/>
              <a:gd name="T88" fmla="*/ 203 w 502"/>
              <a:gd name="T89" fmla="*/ 471 h 513"/>
              <a:gd name="T90" fmla="*/ 206 w 502"/>
              <a:gd name="T91" fmla="*/ 366 h 513"/>
              <a:gd name="T92" fmla="*/ 179 w 502"/>
              <a:gd name="T93" fmla="*/ 294 h 513"/>
              <a:gd name="T94" fmla="*/ 131 w 502"/>
              <a:gd name="T95" fmla="*/ 273 h 513"/>
              <a:gd name="T96" fmla="*/ 77 w 502"/>
              <a:gd name="T97" fmla="*/ 260 h 513"/>
              <a:gd name="T98" fmla="*/ 36 w 502"/>
              <a:gd name="T99" fmla="*/ 227 h 513"/>
              <a:gd name="T100" fmla="*/ 5 w 502"/>
              <a:gd name="T101" fmla="*/ 168 h 513"/>
              <a:gd name="T102" fmla="*/ 55 w 502"/>
              <a:gd name="T103" fmla="*/ 137 h 513"/>
              <a:gd name="T104" fmla="*/ 109 w 502"/>
              <a:gd name="T105" fmla="*/ 155 h 513"/>
              <a:gd name="T106" fmla="*/ 160 w 502"/>
              <a:gd name="T107" fmla="*/ 203 h 513"/>
              <a:gd name="T108" fmla="*/ 182 w 502"/>
              <a:gd name="T109" fmla="*/ 253 h 513"/>
              <a:gd name="T110" fmla="*/ 229 w 502"/>
              <a:gd name="T111" fmla="*/ 296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02" h="513">
                <a:moveTo>
                  <a:pt x="294" y="252"/>
                </a:moveTo>
                <a:lnTo>
                  <a:pt x="302" y="255"/>
                </a:lnTo>
                <a:lnTo>
                  <a:pt x="327" y="262"/>
                </a:lnTo>
                <a:lnTo>
                  <a:pt x="344" y="265"/>
                </a:lnTo>
                <a:lnTo>
                  <a:pt x="364" y="265"/>
                </a:lnTo>
                <a:lnTo>
                  <a:pt x="375" y="263"/>
                </a:lnTo>
                <a:lnTo>
                  <a:pt x="386" y="262"/>
                </a:lnTo>
                <a:lnTo>
                  <a:pt x="398" y="259"/>
                </a:lnTo>
                <a:lnTo>
                  <a:pt x="410" y="255"/>
                </a:lnTo>
                <a:lnTo>
                  <a:pt x="421" y="251"/>
                </a:lnTo>
                <a:lnTo>
                  <a:pt x="432" y="244"/>
                </a:lnTo>
                <a:lnTo>
                  <a:pt x="442" y="238"/>
                </a:lnTo>
                <a:lnTo>
                  <a:pt x="452" y="230"/>
                </a:lnTo>
                <a:lnTo>
                  <a:pt x="460" y="221"/>
                </a:lnTo>
                <a:lnTo>
                  <a:pt x="467" y="214"/>
                </a:lnTo>
                <a:lnTo>
                  <a:pt x="474" y="206"/>
                </a:lnTo>
                <a:lnTo>
                  <a:pt x="480" y="198"/>
                </a:lnTo>
                <a:lnTo>
                  <a:pt x="496" y="170"/>
                </a:lnTo>
                <a:lnTo>
                  <a:pt x="502" y="158"/>
                </a:lnTo>
                <a:lnTo>
                  <a:pt x="495" y="155"/>
                </a:lnTo>
                <a:lnTo>
                  <a:pt x="473" y="148"/>
                </a:lnTo>
                <a:lnTo>
                  <a:pt x="458" y="144"/>
                </a:lnTo>
                <a:lnTo>
                  <a:pt x="439" y="143"/>
                </a:lnTo>
                <a:lnTo>
                  <a:pt x="428" y="143"/>
                </a:lnTo>
                <a:lnTo>
                  <a:pt x="418" y="144"/>
                </a:lnTo>
                <a:lnTo>
                  <a:pt x="406" y="146"/>
                </a:lnTo>
                <a:lnTo>
                  <a:pt x="393" y="148"/>
                </a:lnTo>
                <a:lnTo>
                  <a:pt x="381" y="151"/>
                </a:lnTo>
                <a:lnTo>
                  <a:pt x="370" y="157"/>
                </a:lnTo>
                <a:lnTo>
                  <a:pt x="358" y="163"/>
                </a:lnTo>
                <a:lnTo>
                  <a:pt x="349" y="170"/>
                </a:lnTo>
                <a:lnTo>
                  <a:pt x="340" y="178"/>
                </a:lnTo>
                <a:lnTo>
                  <a:pt x="332" y="188"/>
                </a:lnTo>
                <a:lnTo>
                  <a:pt x="325" y="197"/>
                </a:lnTo>
                <a:lnTo>
                  <a:pt x="318" y="205"/>
                </a:lnTo>
                <a:lnTo>
                  <a:pt x="307" y="223"/>
                </a:lnTo>
                <a:lnTo>
                  <a:pt x="300" y="238"/>
                </a:lnTo>
                <a:lnTo>
                  <a:pt x="295" y="247"/>
                </a:lnTo>
                <a:lnTo>
                  <a:pt x="294" y="252"/>
                </a:lnTo>
                <a:close/>
                <a:moveTo>
                  <a:pt x="330" y="149"/>
                </a:moveTo>
                <a:lnTo>
                  <a:pt x="337" y="149"/>
                </a:lnTo>
                <a:lnTo>
                  <a:pt x="353" y="147"/>
                </a:lnTo>
                <a:lnTo>
                  <a:pt x="363" y="144"/>
                </a:lnTo>
                <a:lnTo>
                  <a:pt x="375" y="140"/>
                </a:lnTo>
                <a:lnTo>
                  <a:pt x="386" y="133"/>
                </a:lnTo>
                <a:lnTo>
                  <a:pt x="399" y="122"/>
                </a:lnTo>
                <a:lnTo>
                  <a:pt x="404" y="116"/>
                </a:lnTo>
                <a:lnTo>
                  <a:pt x="409" y="111"/>
                </a:lnTo>
                <a:lnTo>
                  <a:pt x="413" y="105"/>
                </a:lnTo>
                <a:lnTo>
                  <a:pt x="417" y="98"/>
                </a:lnTo>
                <a:lnTo>
                  <a:pt x="423" y="85"/>
                </a:lnTo>
                <a:lnTo>
                  <a:pt x="425" y="72"/>
                </a:lnTo>
                <a:lnTo>
                  <a:pt x="428" y="52"/>
                </a:lnTo>
                <a:lnTo>
                  <a:pt x="428" y="44"/>
                </a:lnTo>
                <a:lnTo>
                  <a:pt x="423" y="44"/>
                </a:lnTo>
                <a:lnTo>
                  <a:pt x="409" y="45"/>
                </a:lnTo>
                <a:lnTo>
                  <a:pt x="399" y="46"/>
                </a:lnTo>
                <a:lnTo>
                  <a:pt x="389" y="51"/>
                </a:lnTo>
                <a:lnTo>
                  <a:pt x="376" y="56"/>
                </a:lnTo>
                <a:lnTo>
                  <a:pt x="363" y="65"/>
                </a:lnTo>
                <a:lnTo>
                  <a:pt x="357" y="70"/>
                </a:lnTo>
                <a:lnTo>
                  <a:pt x="351" y="76"/>
                </a:lnTo>
                <a:lnTo>
                  <a:pt x="347" y="81"/>
                </a:lnTo>
                <a:lnTo>
                  <a:pt x="343" y="88"/>
                </a:lnTo>
                <a:lnTo>
                  <a:pt x="337" y="102"/>
                </a:lnTo>
                <a:lnTo>
                  <a:pt x="334" y="116"/>
                </a:lnTo>
                <a:lnTo>
                  <a:pt x="330" y="140"/>
                </a:lnTo>
                <a:lnTo>
                  <a:pt x="330" y="149"/>
                </a:lnTo>
                <a:close/>
                <a:moveTo>
                  <a:pt x="189" y="169"/>
                </a:moveTo>
                <a:lnTo>
                  <a:pt x="189" y="160"/>
                </a:lnTo>
                <a:lnTo>
                  <a:pt x="187" y="137"/>
                </a:lnTo>
                <a:lnTo>
                  <a:pt x="183" y="123"/>
                </a:lnTo>
                <a:lnTo>
                  <a:pt x="178" y="109"/>
                </a:lnTo>
                <a:lnTo>
                  <a:pt x="174" y="102"/>
                </a:lnTo>
                <a:lnTo>
                  <a:pt x="169" y="97"/>
                </a:lnTo>
                <a:lnTo>
                  <a:pt x="164" y="91"/>
                </a:lnTo>
                <a:lnTo>
                  <a:pt x="158" y="85"/>
                </a:lnTo>
                <a:lnTo>
                  <a:pt x="144" y="77"/>
                </a:lnTo>
                <a:lnTo>
                  <a:pt x="132" y="71"/>
                </a:lnTo>
                <a:lnTo>
                  <a:pt x="120" y="67"/>
                </a:lnTo>
                <a:lnTo>
                  <a:pt x="111" y="65"/>
                </a:lnTo>
                <a:lnTo>
                  <a:pt x="97" y="64"/>
                </a:lnTo>
                <a:lnTo>
                  <a:pt x="92" y="65"/>
                </a:lnTo>
                <a:lnTo>
                  <a:pt x="92" y="73"/>
                </a:lnTo>
                <a:lnTo>
                  <a:pt x="95" y="93"/>
                </a:lnTo>
                <a:lnTo>
                  <a:pt x="98" y="105"/>
                </a:lnTo>
                <a:lnTo>
                  <a:pt x="104" y="119"/>
                </a:lnTo>
                <a:lnTo>
                  <a:pt x="108" y="125"/>
                </a:lnTo>
                <a:lnTo>
                  <a:pt x="111" y="132"/>
                </a:lnTo>
                <a:lnTo>
                  <a:pt x="116" y="137"/>
                </a:lnTo>
                <a:lnTo>
                  <a:pt x="122" y="143"/>
                </a:lnTo>
                <a:lnTo>
                  <a:pt x="133" y="153"/>
                </a:lnTo>
                <a:lnTo>
                  <a:pt x="146" y="160"/>
                </a:lnTo>
                <a:lnTo>
                  <a:pt x="157" y="165"/>
                </a:lnTo>
                <a:lnTo>
                  <a:pt x="167" y="168"/>
                </a:lnTo>
                <a:lnTo>
                  <a:pt x="183" y="170"/>
                </a:lnTo>
                <a:lnTo>
                  <a:pt x="189" y="169"/>
                </a:lnTo>
                <a:close/>
                <a:moveTo>
                  <a:pt x="180" y="317"/>
                </a:moveTo>
                <a:lnTo>
                  <a:pt x="172" y="312"/>
                </a:lnTo>
                <a:lnTo>
                  <a:pt x="151" y="303"/>
                </a:lnTo>
                <a:lnTo>
                  <a:pt x="137" y="300"/>
                </a:lnTo>
                <a:lnTo>
                  <a:pt x="122" y="297"/>
                </a:lnTo>
                <a:lnTo>
                  <a:pt x="113" y="297"/>
                </a:lnTo>
                <a:lnTo>
                  <a:pt x="106" y="297"/>
                </a:lnTo>
                <a:lnTo>
                  <a:pt x="98" y="300"/>
                </a:lnTo>
                <a:lnTo>
                  <a:pt x="91" y="302"/>
                </a:lnTo>
                <a:lnTo>
                  <a:pt x="77" y="309"/>
                </a:lnTo>
                <a:lnTo>
                  <a:pt x="66" y="317"/>
                </a:lnTo>
                <a:lnTo>
                  <a:pt x="57" y="324"/>
                </a:lnTo>
                <a:lnTo>
                  <a:pt x="50" y="331"/>
                </a:lnTo>
                <a:lnTo>
                  <a:pt x="42" y="343"/>
                </a:lnTo>
                <a:lnTo>
                  <a:pt x="40" y="347"/>
                </a:lnTo>
                <a:lnTo>
                  <a:pt x="47" y="352"/>
                </a:lnTo>
                <a:lnTo>
                  <a:pt x="66" y="359"/>
                </a:lnTo>
                <a:lnTo>
                  <a:pt x="77" y="363"/>
                </a:lnTo>
                <a:lnTo>
                  <a:pt x="91" y="365"/>
                </a:lnTo>
                <a:lnTo>
                  <a:pt x="99" y="365"/>
                </a:lnTo>
                <a:lnTo>
                  <a:pt x="106" y="365"/>
                </a:lnTo>
                <a:lnTo>
                  <a:pt x="115" y="364"/>
                </a:lnTo>
                <a:lnTo>
                  <a:pt x="123" y="363"/>
                </a:lnTo>
                <a:lnTo>
                  <a:pt x="137" y="357"/>
                </a:lnTo>
                <a:lnTo>
                  <a:pt x="150" y="350"/>
                </a:lnTo>
                <a:lnTo>
                  <a:pt x="159" y="343"/>
                </a:lnTo>
                <a:lnTo>
                  <a:pt x="167" y="336"/>
                </a:lnTo>
                <a:lnTo>
                  <a:pt x="176" y="323"/>
                </a:lnTo>
                <a:lnTo>
                  <a:pt x="180" y="317"/>
                </a:lnTo>
                <a:close/>
                <a:moveTo>
                  <a:pt x="257" y="226"/>
                </a:moveTo>
                <a:lnTo>
                  <a:pt x="253" y="221"/>
                </a:lnTo>
                <a:lnTo>
                  <a:pt x="245" y="212"/>
                </a:lnTo>
                <a:lnTo>
                  <a:pt x="235" y="198"/>
                </a:lnTo>
                <a:lnTo>
                  <a:pt x="225" y="182"/>
                </a:lnTo>
                <a:lnTo>
                  <a:pt x="220" y="172"/>
                </a:lnTo>
                <a:lnTo>
                  <a:pt x="216" y="162"/>
                </a:lnTo>
                <a:lnTo>
                  <a:pt x="211" y="151"/>
                </a:lnTo>
                <a:lnTo>
                  <a:pt x="209" y="140"/>
                </a:lnTo>
                <a:lnTo>
                  <a:pt x="207" y="128"/>
                </a:lnTo>
                <a:lnTo>
                  <a:pt x="206" y="116"/>
                </a:lnTo>
                <a:lnTo>
                  <a:pt x="207" y="105"/>
                </a:lnTo>
                <a:lnTo>
                  <a:pt x="209" y="92"/>
                </a:lnTo>
                <a:lnTo>
                  <a:pt x="213" y="80"/>
                </a:lnTo>
                <a:lnTo>
                  <a:pt x="216" y="69"/>
                </a:lnTo>
                <a:lnTo>
                  <a:pt x="220" y="58"/>
                </a:lnTo>
                <a:lnTo>
                  <a:pt x="224" y="49"/>
                </a:lnTo>
                <a:lnTo>
                  <a:pt x="234" y="34"/>
                </a:lnTo>
                <a:lnTo>
                  <a:pt x="243" y="21"/>
                </a:lnTo>
                <a:lnTo>
                  <a:pt x="259" y="4"/>
                </a:lnTo>
                <a:lnTo>
                  <a:pt x="266" y="0"/>
                </a:lnTo>
                <a:lnTo>
                  <a:pt x="274" y="10"/>
                </a:lnTo>
                <a:lnTo>
                  <a:pt x="292" y="36"/>
                </a:lnTo>
                <a:lnTo>
                  <a:pt x="297" y="45"/>
                </a:lnTo>
                <a:lnTo>
                  <a:pt x="300" y="55"/>
                </a:lnTo>
                <a:lnTo>
                  <a:pt x="305" y="65"/>
                </a:lnTo>
                <a:lnTo>
                  <a:pt x="308" y="77"/>
                </a:lnTo>
                <a:lnTo>
                  <a:pt x="311" y="87"/>
                </a:lnTo>
                <a:lnTo>
                  <a:pt x="312" y="100"/>
                </a:lnTo>
                <a:lnTo>
                  <a:pt x="313" y="112"/>
                </a:lnTo>
                <a:lnTo>
                  <a:pt x="312" y="125"/>
                </a:lnTo>
                <a:lnTo>
                  <a:pt x="311" y="135"/>
                </a:lnTo>
                <a:lnTo>
                  <a:pt x="309" y="146"/>
                </a:lnTo>
                <a:lnTo>
                  <a:pt x="306" y="155"/>
                </a:lnTo>
                <a:lnTo>
                  <a:pt x="304" y="163"/>
                </a:lnTo>
                <a:lnTo>
                  <a:pt x="297" y="179"/>
                </a:lnTo>
                <a:lnTo>
                  <a:pt x="290" y="192"/>
                </a:lnTo>
                <a:lnTo>
                  <a:pt x="281" y="204"/>
                </a:lnTo>
                <a:lnTo>
                  <a:pt x="273" y="212"/>
                </a:lnTo>
                <a:lnTo>
                  <a:pt x="267" y="219"/>
                </a:lnTo>
                <a:lnTo>
                  <a:pt x="262" y="224"/>
                </a:lnTo>
                <a:lnTo>
                  <a:pt x="257" y="258"/>
                </a:lnTo>
                <a:lnTo>
                  <a:pt x="252" y="293"/>
                </a:lnTo>
                <a:lnTo>
                  <a:pt x="250" y="328"/>
                </a:lnTo>
                <a:lnTo>
                  <a:pt x="250" y="360"/>
                </a:lnTo>
                <a:lnTo>
                  <a:pt x="273" y="344"/>
                </a:lnTo>
                <a:lnTo>
                  <a:pt x="291" y="330"/>
                </a:lnTo>
                <a:lnTo>
                  <a:pt x="305" y="316"/>
                </a:lnTo>
                <a:lnTo>
                  <a:pt x="318" y="300"/>
                </a:lnTo>
                <a:lnTo>
                  <a:pt x="316" y="302"/>
                </a:lnTo>
                <a:lnTo>
                  <a:pt x="316" y="304"/>
                </a:lnTo>
                <a:lnTo>
                  <a:pt x="322" y="301"/>
                </a:lnTo>
                <a:lnTo>
                  <a:pt x="330" y="296"/>
                </a:lnTo>
                <a:lnTo>
                  <a:pt x="340" y="293"/>
                </a:lnTo>
                <a:lnTo>
                  <a:pt x="350" y="289"/>
                </a:lnTo>
                <a:lnTo>
                  <a:pt x="363" y="287"/>
                </a:lnTo>
                <a:lnTo>
                  <a:pt x="376" y="286"/>
                </a:lnTo>
                <a:lnTo>
                  <a:pt x="382" y="286"/>
                </a:lnTo>
                <a:lnTo>
                  <a:pt x="389" y="287"/>
                </a:lnTo>
                <a:lnTo>
                  <a:pt x="395" y="288"/>
                </a:lnTo>
                <a:lnTo>
                  <a:pt x="402" y="290"/>
                </a:lnTo>
                <a:lnTo>
                  <a:pt x="416" y="297"/>
                </a:lnTo>
                <a:lnTo>
                  <a:pt x="426" y="305"/>
                </a:lnTo>
                <a:lnTo>
                  <a:pt x="435" y="312"/>
                </a:lnTo>
                <a:lnTo>
                  <a:pt x="442" y="321"/>
                </a:lnTo>
                <a:lnTo>
                  <a:pt x="449" y="332"/>
                </a:lnTo>
                <a:lnTo>
                  <a:pt x="452" y="337"/>
                </a:lnTo>
                <a:lnTo>
                  <a:pt x="445" y="340"/>
                </a:lnTo>
                <a:lnTo>
                  <a:pt x="427" y="349"/>
                </a:lnTo>
                <a:lnTo>
                  <a:pt x="414" y="352"/>
                </a:lnTo>
                <a:lnTo>
                  <a:pt x="400" y="354"/>
                </a:lnTo>
                <a:lnTo>
                  <a:pt x="393" y="354"/>
                </a:lnTo>
                <a:lnTo>
                  <a:pt x="385" y="354"/>
                </a:lnTo>
                <a:lnTo>
                  <a:pt x="377" y="353"/>
                </a:lnTo>
                <a:lnTo>
                  <a:pt x="370" y="351"/>
                </a:lnTo>
                <a:lnTo>
                  <a:pt x="357" y="347"/>
                </a:lnTo>
                <a:lnTo>
                  <a:pt x="348" y="342"/>
                </a:lnTo>
                <a:lnTo>
                  <a:pt x="339" y="336"/>
                </a:lnTo>
                <a:lnTo>
                  <a:pt x="332" y="330"/>
                </a:lnTo>
                <a:lnTo>
                  <a:pt x="320" y="318"/>
                </a:lnTo>
                <a:lnTo>
                  <a:pt x="314" y="310"/>
                </a:lnTo>
                <a:lnTo>
                  <a:pt x="308" y="324"/>
                </a:lnTo>
                <a:lnTo>
                  <a:pt x="302" y="337"/>
                </a:lnTo>
                <a:lnTo>
                  <a:pt x="295" y="347"/>
                </a:lnTo>
                <a:lnTo>
                  <a:pt x="288" y="357"/>
                </a:lnTo>
                <a:lnTo>
                  <a:pt x="280" y="366"/>
                </a:lnTo>
                <a:lnTo>
                  <a:pt x="271" y="373"/>
                </a:lnTo>
                <a:lnTo>
                  <a:pt x="262" y="380"/>
                </a:lnTo>
                <a:lnTo>
                  <a:pt x="250" y="387"/>
                </a:lnTo>
                <a:lnTo>
                  <a:pt x="252" y="419"/>
                </a:lnTo>
                <a:lnTo>
                  <a:pt x="256" y="450"/>
                </a:lnTo>
                <a:lnTo>
                  <a:pt x="260" y="482"/>
                </a:lnTo>
                <a:lnTo>
                  <a:pt x="265" y="513"/>
                </a:lnTo>
                <a:lnTo>
                  <a:pt x="251" y="513"/>
                </a:lnTo>
                <a:lnTo>
                  <a:pt x="237" y="513"/>
                </a:lnTo>
                <a:lnTo>
                  <a:pt x="223" y="513"/>
                </a:lnTo>
                <a:lnTo>
                  <a:pt x="210" y="513"/>
                </a:lnTo>
                <a:lnTo>
                  <a:pt x="206" y="492"/>
                </a:lnTo>
                <a:lnTo>
                  <a:pt x="203" y="471"/>
                </a:lnTo>
                <a:lnTo>
                  <a:pt x="201" y="450"/>
                </a:lnTo>
                <a:lnTo>
                  <a:pt x="200" y="429"/>
                </a:lnTo>
                <a:lnTo>
                  <a:pt x="200" y="408"/>
                </a:lnTo>
                <a:lnTo>
                  <a:pt x="202" y="387"/>
                </a:lnTo>
                <a:lnTo>
                  <a:pt x="206" y="366"/>
                </a:lnTo>
                <a:lnTo>
                  <a:pt x="210" y="345"/>
                </a:lnTo>
                <a:lnTo>
                  <a:pt x="197" y="329"/>
                </a:lnTo>
                <a:lnTo>
                  <a:pt x="187" y="312"/>
                </a:lnTo>
                <a:lnTo>
                  <a:pt x="182" y="303"/>
                </a:lnTo>
                <a:lnTo>
                  <a:pt x="179" y="294"/>
                </a:lnTo>
                <a:lnTo>
                  <a:pt x="175" y="283"/>
                </a:lnTo>
                <a:lnTo>
                  <a:pt x="173" y="273"/>
                </a:lnTo>
                <a:lnTo>
                  <a:pt x="162" y="273"/>
                </a:lnTo>
                <a:lnTo>
                  <a:pt x="147" y="274"/>
                </a:lnTo>
                <a:lnTo>
                  <a:pt x="131" y="273"/>
                </a:lnTo>
                <a:lnTo>
                  <a:pt x="113" y="270"/>
                </a:lnTo>
                <a:lnTo>
                  <a:pt x="104" y="269"/>
                </a:lnTo>
                <a:lnTo>
                  <a:pt x="96" y="267"/>
                </a:lnTo>
                <a:lnTo>
                  <a:pt x="87" y="263"/>
                </a:lnTo>
                <a:lnTo>
                  <a:pt x="77" y="260"/>
                </a:lnTo>
                <a:lnTo>
                  <a:pt x="69" y="255"/>
                </a:lnTo>
                <a:lnTo>
                  <a:pt x="61" y="249"/>
                </a:lnTo>
                <a:lnTo>
                  <a:pt x="53" y="244"/>
                </a:lnTo>
                <a:lnTo>
                  <a:pt x="46" y="237"/>
                </a:lnTo>
                <a:lnTo>
                  <a:pt x="36" y="227"/>
                </a:lnTo>
                <a:lnTo>
                  <a:pt x="29" y="218"/>
                </a:lnTo>
                <a:lnTo>
                  <a:pt x="24" y="209"/>
                </a:lnTo>
                <a:lnTo>
                  <a:pt x="18" y="199"/>
                </a:lnTo>
                <a:lnTo>
                  <a:pt x="11" y="183"/>
                </a:lnTo>
                <a:lnTo>
                  <a:pt x="5" y="168"/>
                </a:lnTo>
                <a:lnTo>
                  <a:pt x="0" y="146"/>
                </a:lnTo>
                <a:lnTo>
                  <a:pt x="0" y="137"/>
                </a:lnTo>
                <a:lnTo>
                  <a:pt x="13" y="136"/>
                </a:lnTo>
                <a:lnTo>
                  <a:pt x="45" y="136"/>
                </a:lnTo>
                <a:lnTo>
                  <a:pt x="55" y="137"/>
                </a:lnTo>
                <a:lnTo>
                  <a:pt x="66" y="140"/>
                </a:lnTo>
                <a:lnTo>
                  <a:pt x="76" y="142"/>
                </a:lnTo>
                <a:lnTo>
                  <a:pt x="87" y="146"/>
                </a:lnTo>
                <a:lnTo>
                  <a:pt x="98" y="149"/>
                </a:lnTo>
                <a:lnTo>
                  <a:pt x="109" y="155"/>
                </a:lnTo>
                <a:lnTo>
                  <a:pt x="119" y="161"/>
                </a:lnTo>
                <a:lnTo>
                  <a:pt x="130" y="169"/>
                </a:lnTo>
                <a:lnTo>
                  <a:pt x="143" y="179"/>
                </a:lnTo>
                <a:lnTo>
                  <a:pt x="152" y="191"/>
                </a:lnTo>
                <a:lnTo>
                  <a:pt x="160" y="203"/>
                </a:lnTo>
                <a:lnTo>
                  <a:pt x="167" y="213"/>
                </a:lnTo>
                <a:lnTo>
                  <a:pt x="173" y="225"/>
                </a:lnTo>
                <a:lnTo>
                  <a:pt x="176" y="234"/>
                </a:lnTo>
                <a:lnTo>
                  <a:pt x="180" y="245"/>
                </a:lnTo>
                <a:lnTo>
                  <a:pt x="182" y="253"/>
                </a:lnTo>
                <a:lnTo>
                  <a:pt x="188" y="266"/>
                </a:lnTo>
                <a:lnTo>
                  <a:pt x="196" y="281"/>
                </a:lnTo>
                <a:lnTo>
                  <a:pt x="207" y="296"/>
                </a:lnTo>
                <a:lnTo>
                  <a:pt x="222" y="315"/>
                </a:lnTo>
                <a:lnTo>
                  <a:pt x="229" y="296"/>
                </a:lnTo>
                <a:lnTo>
                  <a:pt x="237" y="274"/>
                </a:lnTo>
                <a:lnTo>
                  <a:pt x="246" y="249"/>
                </a:lnTo>
                <a:lnTo>
                  <a:pt x="257" y="2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4" name="Docer Falling Dust PPT demo 1"/>
          <p:cNvSpPr>
            <a:spLocks noEditPoints="1"/>
          </p:cNvSpPr>
          <p:nvPr/>
        </p:nvSpPr>
        <p:spPr bwMode="auto">
          <a:xfrm>
            <a:off x="6912715" y="4269684"/>
            <a:ext cx="547551" cy="558880"/>
          </a:xfrm>
          <a:custGeom>
            <a:avLst/>
            <a:gdLst>
              <a:gd name="T0" fmla="*/ 149 w 578"/>
              <a:gd name="T1" fmla="*/ 318 h 590"/>
              <a:gd name="T2" fmla="*/ 82 w 578"/>
              <a:gd name="T3" fmla="*/ 402 h 590"/>
              <a:gd name="T4" fmla="*/ 132 w 578"/>
              <a:gd name="T5" fmla="*/ 498 h 590"/>
              <a:gd name="T6" fmla="*/ 241 w 578"/>
              <a:gd name="T7" fmla="*/ 487 h 590"/>
              <a:gd name="T8" fmla="*/ 272 w 578"/>
              <a:gd name="T9" fmla="*/ 382 h 590"/>
              <a:gd name="T10" fmla="*/ 167 w 578"/>
              <a:gd name="T11" fmla="*/ 385 h 590"/>
              <a:gd name="T12" fmla="*/ 167 w 578"/>
              <a:gd name="T13" fmla="*/ 438 h 590"/>
              <a:gd name="T14" fmla="*/ 205 w 578"/>
              <a:gd name="T15" fmla="*/ 400 h 590"/>
              <a:gd name="T16" fmla="*/ 129 w 578"/>
              <a:gd name="T17" fmla="*/ 371 h 590"/>
              <a:gd name="T18" fmla="*/ 122 w 578"/>
              <a:gd name="T19" fmla="*/ 442 h 590"/>
              <a:gd name="T20" fmla="*/ 185 w 578"/>
              <a:gd name="T21" fmla="*/ 476 h 590"/>
              <a:gd name="T22" fmla="*/ 239 w 578"/>
              <a:gd name="T23" fmla="*/ 431 h 590"/>
              <a:gd name="T24" fmla="*/ 219 w 578"/>
              <a:gd name="T25" fmla="*/ 363 h 590"/>
              <a:gd name="T26" fmla="*/ 304 w 578"/>
              <a:gd name="T27" fmla="*/ 104 h 590"/>
              <a:gd name="T28" fmla="*/ 282 w 578"/>
              <a:gd name="T29" fmla="*/ 176 h 590"/>
              <a:gd name="T30" fmla="*/ 206 w 578"/>
              <a:gd name="T31" fmla="*/ 183 h 590"/>
              <a:gd name="T32" fmla="*/ 171 w 578"/>
              <a:gd name="T33" fmla="*/ 116 h 590"/>
              <a:gd name="T34" fmla="*/ 219 w 578"/>
              <a:gd name="T35" fmla="*/ 58 h 590"/>
              <a:gd name="T36" fmla="*/ 292 w 578"/>
              <a:gd name="T37" fmla="*/ 80 h 590"/>
              <a:gd name="T38" fmla="*/ 241 w 578"/>
              <a:gd name="T39" fmla="*/ 143 h 590"/>
              <a:gd name="T40" fmla="*/ 224 w 578"/>
              <a:gd name="T41" fmla="*/ 111 h 590"/>
              <a:gd name="T42" fmla="*/ 253 w 578"/>
              <a:gd name="T43" fmla="*/ 81 h 590"/>
              <a:gd name="T44" fmla="*/ 260 w 578"/>
              <a:gd name="T45" fmla="*/ 162 h 590"/>
              <a:gd name="T46" fmla="*/ 197 w 578"/>
              <a:gd name="T47" fmla="*/ 109 h 590"/>
              <a:gd name="T48" fmla="*/ 253 w 578"/>
              <a:gd name="T49" fmla="*/ 0 h 590"/>
              <a:gd name="T50" fmla="*/ 178 w 578"/>
              <a:gd name="T51" fmla="*/ 39 h 590"/>
              <a:gd name="T52" fmla="*/ 120 w 578"/>
              <a:gd name="T53" fmla="*/ 95 h 590"/>
              <a:gd name="T54" fmla="*/ 134 w 578"/>
              <a:gd name="T55" fmla="*/ 185 h 590"/>
              <a:gd name="T56" fmla="*/ 202 w 578"/>
              <a:gd name="T57" fmla="*/ 219 h 590"/>
              <a:gd name="T58" fmla="*/ 288 w 578"/>
              <a:gd name="T59" fmla="*/ 237 h 590"/>
              <a:gd name="T60" fmla="*/ 345 w 578"/>
              <a:gd name="T61" fmla="*/ 183 h 590"/>
              <a:gd name="T62" fmla="*/ 357 w 578"/>
              <a:gd name="T63" fmla="*/ 88 h 590"/>
              <a:gd name="T64" fmla="*/ 313 w 578"/>
              <a:gd name="T65" fmla="*/ 24 h 590"/>
              <a:gd name="T66" fmla="*/ 522 w 578"/>
              <a:gd name="T67" fmla="*/ 225 h 590"/>
              <a:gd name="T68" fmla="*/ 491 w 578"/>
              <a:gd name="T69" fmla="*/ 295 h 590"/>
              <a:gd name="T70" fmla="*/ 415 w 578"/>
              <a:gd name="T71" fmla="*/ 295 h 590"/>
              <a:gd name="T72" fmla="*/ 387 w 578"/>
              <a:gd name="T73" fmla="*/ 224 h 590"/>
              <a:gd name="T74" fmla="*/ 441 w 578"/>
              <a:gd name="T75" fmla="*/ 171 h 590"/>
              <a:gd name="T76" fmla="*/ 508 w 578"/>
              <a:gd name="T77" fmla="*/ 196 h 590"/>
              <a:gd name="T78" fmla="*/ 456 w 578"/>
              <a:gd name="T79" fmla="*/ 259 h 590"/>
              <a:gd name="T80" fmla="*/ 439 w 578"/>
              <a:gd name="T81" fmla="*/ 225 h 590"/>
              <a:gd name="T82" fmla="*/ 476 w 578"/>
              <a:gd name="T83" fmla="*/ 199 h 590"/>
              <a:gd name="T84" fmla="*/ 467 w 578"/>
              <a:gd name="T85" fmla="*/ 281 h 590"/>
              <a:gd name="T86" fmla="*/ 415 w 578"/>
              <a:gd name="T87" fmla="*/ 217 h 590"/>
              <a:gd name="T88" fmla="*/ 453 w 578"/>
              <a:gd name="T89" fmla="*/ 116 h 590"/>
              <a:gd name="T90" fmla="*/ 386 w 578"/>
              <a:gd name="T91" fmla="*/ 162 h 590"/>
              <a:gd name="T92" fmla="*/ 331 w 578"/>
              <a:gd name="T93" fmla="*/ 224 h 590"/>
              <a:gd name="T94" fmla="*/ 371 w 578"/>
              <a:gd name="T95" fmla="*/ 298 h 590"/>
              <a:gd name="T96" fmla="*/ 426 w 578"/>
              <a:gd name="T97" fmla="*/ 358 h 590"/>
              <a:gd name="T98" fmla="*/ 517 w 578"/>
              <a:gd name="T99" fmla="*/ 344 h 590"/>
              <a:gd name="T100" fmla="*/ 551 w 578"/>
              <a:gd name="T101" fmla="*/ 276 h 590"/>
              <a:gd name="T102" fmla="*/ 568 w 578"/>
              <a:gd name="T103" fmla="*/ 189 h 590"/>
              <a:gd name="T104" fmla="*/ 515 w 578"/>
              <a:gd name="T105" fmla="*/ 132 h 590"/>
              <a:gd name="T106" fmla="*/ 286 w 578"/>
              <a:gd name="T107" fmla="*/ 270 h 590"/>
              <a:gd name="T108" fmla="*/ 322 w 578"/>
              <a:gd name="T109" fmla="*/ 374 h 590"/>
              <a:gd name="T110" fmla="*/ 332 w 578"/>
              <a:gd name="T111" fmla="*/ 502 h 590"/>
              <a:gd name="T112" fmla="*/ 247 w 578"/>
              <a:gd name="T113" fmla="*/ 575 h 590"/>
              <a:gd name="T114" fmla="*/ 108 w 578"/>
              <a:gd name="T115" fmla="*/ 574 h 590"/>
              <a:gd name="T116" fmla="*/ 23 w 578"/>
              <a:gd name="T117" fmla="*/ 500 h 590"/>
              <a:gd name="T118" fmla="*/ 35 w 578"/>
              <a:gd name="T119" fmla="*/ 373 h 590"/>
              <a:gd name="T120" fmla="*/ 73 w 578"/>
              <a:gd name="T121" fmla="*/ 270 h 590"/>
              <a:gd name="T122" fmla="*/ 201 w 578"/>
              <a:gd name="T123" fmla="*/ 237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78" h="590">
                <a:moveTo>
                  <a:pt x="248" y="343"/>
                </a:moveTo>
                <a:lnTo>
                  <a:pt x="241" y="336"/>
                </a:lnTo>
                <a:lnTo>
                  <a:pt x="233" y="331"/>
                </a:lnTo>
                <a:lnTo>
                  <a:pt x="225" y="325"/>
                </a:lnTo>
                <a:lnTo>
                  <a:pt x="217" y="322"/>
                </a:lnTo>
                <a:lnTo>
                  <a:pt x="208" y="318"/>
                </a:lnTo>
                <a:lnTo>
                  <a:pt x="198" y="316"/>
                </a:lnTo>
                <a:lnTo>
                  <a:pt x="189" y="315"/>
                </a:lnTo>
                <a:lnTo>
                  <a:pt x="178" y="314"/>
                </a:lnTo>
                <a:lnTo>
                  <a:pt x="169" y="315"/>
                </a:lnTo>
                <a:lnTo>
                  <a:pt x="159" y="316"/>
                </a:lnTo>
                <a:lnTo>
                  <a:pt x="149" y="318"/>
                </a:lnTo>
                <a:lnTo>
                  <a:pt x="140" y="322"/>
                </a:lnTo>
                <a:lnTo>
                  <a:pt x="132" y="325"/>
                </a:lnTo>
                <a:lnTo>
                  <a:pt x="124" y="331"/>
                </a:lnTo>
                <a:lnTo>
                  <a:pt x="117" y="336"/>
                </a:lnTo>
                <a:lnTo>
                  <a:pt x="110" y="343"/>
                </a:lnTo>
                <a:lnTo>
                  <a:pt x="103" y="350"/>
                </a:lnTo>
                <a:lnTo>
                  <a:pt x="97" y="357"/>
                </a:lnTo>
                <a:lnTo>
                  <a:pt x="92" y="365"/>
                </a:lnTo>
                <a:lnTo>
                  <a:pt x="89" y="374"/>
                </a:lnTo>
                <a:lnTo>
                  <a:pt x="85" y="382"/>
                </a:lnTo>
                <a:lnTo>
                  <a:pt x="83" y="392"/>
                </a:lnTo>
                <a:lnTo>
                  <a:pt x="82" y="402"/>
                </a:lnTo>
                <a:lnTo>
                  <a:pt x="80" y="411"/>
                </a:lnTo>
                <a:lnTo>
                  <a:pt x="82" y="422"/>
                </a:lnTo>
                <a:lnTo>
                  <a:pt x="83" y="431"/>
                </a:lnTo>
                <a:lnTo>
                  <a:pt x="85" y="441"/>
                </a:lnTo>
                <a:lnTo>
                  <a:pt x="89" y="450"/>
                </a:lnTo>
                <a:lnTo>
                  <a:pt x="92" y="458"/>
                </a:lnTo>
                <a:lnTo>
                  <a:pt x="97" y="466"/>
                </a:lnTo>
                <a:lnTo>
                  <a:pt x="103" y="474"/>
                </a:lnTo>
                <a:lnTo>
                  <a:pt x="110" y="481"/>
                </a:lnTo>
                <a:lnTo>
                  <a:pt x="117" y="487"/>
                </a:lnTo>
                <a:lnTo>
                  <a:pt x="124" y="493"/>
                </a:lnTo>
                <a:lnTo>
                  <a:pt x="132" y="498"/>
                </a:lnTo>
                <a:lnTo>
                  <a:pt x="140" y="502"/>
                </a:lnTo>
                <a:lnTo>
                  <a:pt x="149" y="505"/>
                </a:lnTo>
                <a:lnTo>
                  <a:pt x="159" y="508"/>
                </a:lnTo>
                <a:lnTo>
                  <a:pt x="169" y="509"/>
                </a:lnTo>
                <a:lnTo>
                  <a:pt x="178" y="509"/>
                </a:lnTo>
                <a:lnTo>
                  <a:pt x="189" y="509"/>
                </a:lnTo>
                <a:lnTo>
                  <a:pt x="198" y="508"/>
                </a:lnTo>
                <a:lnTo>
                  <a:pt x="208" y="505"/>
                </a:lnTo>
                <a:lnTo>
                  <a:pt x="217" y="502"/>
                </a:lnTo>
                <a:lnTo>
                  <a:pt x="225" y="498"/>
                </a:lnTo>
                <a:lnTo>
                  <a:pt x="233" y="493"/>
                </a:lnTo>
                <a:lnTo>
                  <a:pt x="241" y="487"/>
                </a:lnTo>
                <a:lnTo>
                  <a:pt x="248" y="481"/>
                </a:lnTo>
                <a:lnTo>
                  <a:pt x="254" y="474"/>
                </a:lnTo>
                <a:lnTo>
                  <a:pt x="260" y="466"/>
                </a:lnTo>
                <a:lnTo>
                  <a:pt x="265" y="458"/>
                </a:lnTo>
                <a:lnTo>
                  <a:pt x="269" y="450"/>
                </a:lnTo>
                <a:lnTo>
                  <a:pt x="272" y="441"/>
                </a:lnTo>
                <a:lnTo>
                  <a:pt x="274" y="431"/>
                </a:lnTo>
                <a:lnTo>
                  <a:pt x="276" y="422"/>
                </a:lnTo>
                <a:lnTo>
                  <a:pt x="276" y="411"/>
                </a:lnTo>
                <a:lnTo>
                  <a:pt x="276" y="402"/>
                </a:lnTo>
                <a:lnTo>
                  <a:pt x="274" y="392"/>
                </a:lnTo>
                <a:lnTo>
                  <a:pt x="272" y="382"/>
                </a:lnTo>
                <a:lnTo>
                  <a:pt x="269" y="374"/>
                </a:lnTo>
                <a:lnTo>
                  <a:pt x="265" y="365"/>
                </a:lnTo>
                <a:lnTo>
                  <a:pt x="260" y="357"/>
                </a:lnTo>
                <a:lnTo>
                  <a:pt x="254" y="350"/>
                </a:lnTo>
                <a:lnTo>
                  <a:pt x="248" y="343"/>
                </a:lnTo>
                <a:close/>
                <a:moveTo>
                  <a:pt x="199" y="391"/>
                </a:moveTo>
                <a:lnTo>
                  <a:pt x="195" y="387"/>
                </a:lnTo>
                <a:lnTo>
                  <a:pt x="190" y="385"/>
                </a:lnTo>
                <a:lnTo>
                  <a:pt x="184" y="384"/>
                </a:lnTo>
                <a:lnTo>
                  <a:pt x="178" y="382"/>
                </a:lnTo>
                <a:lnTo>
                  <a:pt x="173" y="384"/>
                </a:lnTo>
                <a:lnTo>
                  <a:pt x="167" y="385"/>
                </a:lnTo>
                <a:lnTo>
                  <a:pt x="162" y="387"/>
                </a:lnTo>
                <a:lnTo>
                  <a:pt x="157" y="391"/>
                </a:lnTo>
                <a:lnTo>
                  <a:pt x="154" y="395"/>
                </a:lnTo>
                <a:lnTo>
                  <a:pt x="152" y="400"/>
                </a:lnTo>
                <a:lnTo>
                  <a:pt x="149" y="406"/>
                </a:lnTo>
                <a:lnTo>
                  <a:pt x="149" y="411"/>
                </a:lnTo>
                <a:lnTo>
                  <a:pt x="149" y="417"/>
                </a:lnTo>
                <a:lnTo>
                  <a:pt x="152" y="423"/>
                </a:lnTo>
                <a:lnTo>
                  <a:pt x="154" y="428"/>
                </a:lnTo>
                <a:lnTo>
                  <a:pt x="157" y="432"/>
                </a:lnTo>
                <a:lnTo>
                  <a:pt x="162" y="436"/>
                </a:lnTo>
                <a:lnTo>
                  <a:pt x="167" y="438"/>
                </a:lnTo>
                <a:lnTo>
                  <a:pt x="173" y="441"/>
                </a:lnTo>
                <a:lnTo>
                  <a:pt x="178" y="441"/>
                </a:lnTo>
                <a:lnTo>
                  <a:pt x="184" y="441"/>
                </a:lnTo>
                <a:lnTo>
                  <a:pt x="190" y="438"/>
                </a:lnTo>
                <a:lnTo>
                  <a:pt x="195" y="436"/>
                </a:lnTo>
                <a:lnTo>
                  <a:pt x="199" y="432"/>
                </a:lnTo>
                <a:lnTo>
                  <a:pt x="203" y="428"/>
                </a:lnTo>
                <a:lnTo>
                  <a:pt x="205" y="423"/>
                </a:lnTo>
                <a:lnTo>
                  <a:pt x="208" y="417"/>
                </a:lnTo>
                <a:lnTo>
                  <a:pt x="208" y="411"/>
                </a:lnTo>
                <a:lnTo>
                  <a:pt x="208" y="406"/>
                </a:lnTo>
                <a:lnTo>
                  <a:pt x="205" y="400"/>
                </a:lnTo>
                <a:lnTo>
                  <a:pt x="203" y="395"/>
                </a:lnTo>
                <a:lnTo>
                  <a:pt x="199" y="391"/>
                </a:lnTo>
                <a:close/>
                <a:moveTo>
                  <a:pt x="178" y="347"/>
                </a:moveTo>
                <a:lnTo>
                  <a:pt x="173" y="349"/>
                </a:lnTo>
                <a:lnTo>
                  <a:pt x="166" y="350"/>
                </a:lnTo>
                <a:lnTo>
                  <a:pt x="160" y="351"/>
                </a:lnTo>
                <a:lnTo>
                  <a:pt x="154" y="353"/>
                </a:lnTo>
                <a:lnTo>
                  <a:pt x="148" y="356"/>
                </a:lnTo>
                <a:lnTo>
                  <a:pt x="143" y="359"/>
                </a:lnTo>
                <a:lnTo>
                  <a:pt x="138" y="363"/>
                </a:lnTo>
                <a:lnTo>
                  <a:pt x="133" y="366"/>
                </a:lnTo>
                <a:lnTo>
                  <a:pt x="129" y="371"/>
                </a:lnTo>
                <a:lnTo>
                  <a:pt x="126" y="377"/>
                </a:lnTo>
                <a:lnTo>
                  <a:pt x="122" y="381"/>
                </a:lnTo>
                <a:lnTo>
                  <a:pt x="120" y="387"/>
                </a:lnTo>
                <a:lnTo>
                  <a:pt x="118" y="393"/>
                </a:lnTo>
                <a:lnTo>
                  <a:pt x="115" y="399"/>
                </a:lnTo>
                <a:lnTo>
                  <a:pt x="115" y="406"/>
                </a:lnTo>
                <a:lnTo>
                  <a:pt x="114" y="411"/>
                </a:lnTo>
                <a:lnTo>
                  <a:pt x="115" y="418"/>
                </a:lnTo>
                <a:lnTo>
                  <a:pt x="115" y="424"/>
                </a:lnTo>
                <a:lnTo>
                  <a:pt x="118" y="431"/>
                </a:lnTo>
                <a:lnTo>
                  <a:pt x="120" y="437"/>
                </a:lnTo>
                <a:lnTo>
                  <a:pt x="122" y="442"/>
                </a:lnTo>
                <a:lnTo>
                  <a:pt x="126" y="448"/>
                </a:lnTo>
                <a:lnTo>
                  <a:pt x="129" y="452"/>
                </a:lnTo>
                <a:lnTo>
                  <a:pt x="133" y="457"/>
                </a:lnTo>
                <a:lnTo>
                  <a:pt x="138" y="462"/>
                </a:lnTo>
                <a:lnTo>
                  <a:pt x="143" y="465"/>
                </a:lnTo>
                <a:lnTo>
                  <a:pt x="148" y="467"/>
                </a:lnTo>
                <a:lnTo>
                  <a:pt x="154" y="471"/>
                </a:lnTo>
                <a:lnTo>
                  <a:pt x="160" y="473"/>
                </a:lnTo>
                <a:lnTo>
                  <a:pt x="166" y="474"/>
                </a:lnTo>
                <a:lnTo>
                  <a:pt x="173" y="476"/>
                </a:lnTo>
                <a:lnTo>
                  <a:pt x="178" y="476"/>
                </a:lnTo>
                <a:lnTo>
                  <a:pt x="185" y="476"/>
                </a:lnTo>
                <a:lnTo>
                  <a:pt x="191" y="474"/>
                </a:lnTo>
                <a:lnTo>
                  <a:pt x="197" y="473"/>
                </a:lnTo>
                <a:lnTo>
                  <a:pt x="203" y="471"/>
                </a:lnTo>
                <a:lnTo>
                  <a:pt x="209" y="467"/>
                </a:lnTo>
                <a:lnTo>
                  <a:pt x="215" y="465"/>
                </a:lnTo>
                <a:lnTo>
                  <a:pt x="219" y="462"/>
                </a:lnTo>
                <a:lnTo>
                  <a:pt x="224" y="457"/>
                </a:lnTo>
                <a:lnTo>
                  <a:pt x="227" y="452"/>
                </a:lnTo>
                <a:lnTo>
                  <a:pt x="232" y="448"/>
                </a:lnTo>
                <a:lnTo>
                  <a:pt x="234" y="442"/>
                </a:lnTo>
                <a:lnTo>
                  <a:pt x="238" y="437"/>
                </a:lnTo>
                <a:lnTo>
                  <a:pt x="239" y="431"/>
                </a:lnTo>
                <a:lnTo>
                  <a:pt x="241" y="424"/>
                </a:lnTo>
                <a:lnTo>
                  <a:pt x="243" y="418"/>
                </a:lnTo>
                <a:lnTo>
                  <a:pt x="243" y="411"/>
                </a:lnTo>
                <a:lnTo>
                  <a:pt x="243" y="406"/>
                </a:lnTo>
                <a:lnTo>
                  <a:pt x="241" y="399"/>
                </a:lnTo>
                <a:lnTo>
                  <a:pt x="239" y="393"/>
                </a:lnTo>
                <a:lnTo>
                  <a:pt x="238" y="387"/>
                </a:lnTo>
                <a:lnTo>
                  <a:pt x="234" y="381"/>
                </a:lnTo>
                <a:lnTo>
                  <a:pt x="232" y="377"/>
                </a:lnTo>
                <a:lnTo>
                  <a:pt x="227" y="371"/>
                </a:lnTo>
                <a:lnTo>
                  <a:pt x="224" y="366"/>
                </a:lnTo>
                <a:lnTo>
                  <a:pt x="219" y="363"/>
                </a:lnTo>
                <a:lnTo>
                  <a:pt x="215" y="359"/>
                </a:lnTo>
                <a:lnTo>
                  <a:pt x="209" y="356"/>
                </a:lnTo>
                <a:lnTo>
                  <a:pt x="203" y="353"/>
                </a:lnTo>
                <a:lnTo>
                  <a:pt x="197" y="351"/>
                </a:lnTo>
                <a:lnTo>
                  <a:pt x="191" y="350"/>
                </a:lnTo>
                <a:lnTo>
                  <a:pt x="185" y="349"/>
                </a:lnTo>
                <a:lnTo>
                  <a:pt x="178" y="347"/>
                </a:lnTo>
                <a:close/>
                <a:moveTo>
                  <a:pt x="292" y="80"/>
                </a:moveTo>
                <a:lnTo>
                  <a:pt x="296" y="86"/>
                </a:lnTo>
                <a:lnTo>
                  <a:pt x="299" y="92"/>
                </a:lnTo>
                <a:lnTo>
                  <a:pt x="302" y="98"/>
                </a:lnTo>
                <a:lnTo>
                  <a:pt x="304" y="104"/>
                </a:lnTo>
                <a:lnTo>
                  <a:pt x="306" y="111"/>
                </a:lnTo>
                <a:lnTo>
                  <a:pt x="307" y="116"/>
                </a:lnTo>
                <a:lnTo>
                  <a:pt x="307" y="123"/>
                </a:lnTo>
                <a:lnTo>
                  <a:pt x="307" y="130"/>
                </a:lnTo>
                <a:lnTo>
                  <a:pt x="306" y="137"/>
                </a:lnTo>
                <a:lnTo>
                  <a:pt x="303" y="144"/>
                </a:lnTo>
                <a:lnTo>
                  <a:pt x="301" y="150"/>
                </a:lnTo>
                <a:lnTo>
                  <a:pt x="299" y="156"/>
                </a:lnTo>
                <a:lnTo>
                  <a:pt x="295" y="162"/>
                </a:lnTo>
                <a:lnTo>
                  <a:pt x="292" y="167"/>
                </a:lnTo>
                <a:lnTo>
                  <a:pt x="287" y="171"/>
                </a:lnTo>
                <a:lnTo>
                  <a:pt x="282" y="176"/>
                </a:lnTo>
                <a:lnTo>
                  <a:pt x="276" y="179"/>
                </a:lnTo>
                <a:lnTo>
                  <a:pt x="271" y="183"/>
                </a:lnTo>
                <a:lnTo>
                  <a:pt x="265" y="186"/>
                </a:lnTo>
                <a:lnTo>
                  <a:pt x="259" y="189"/>
                </a:lnTo>
                <a:lnTo>
                  <a:pt x="252" y="190"/>
                </a:lnTo>
                <a:lnTo>
                  <a:pt x="246" y="191"/>
                </a:lnTo>
                <a:lnTo>
                  <a:pt x="239" y="191"/>
                </a:lnTo>
                <a:lnTo>
                  <a:pt x="232" y="191"/>
                </a:lnTo>
                <a:lnTo>
                  <a:pt x="225" y="190"/>
                </a:lnTo>
                <a:lnTo>
                  <a:pt x="218" y="188"/>
                </a:lnTo>
                <a:lnTo>
                  <a:pt x="212" y="185"/>
                </a:lnTo>
                <a:lnTo>
                  <a:pt x="206" y="183"/>
                </a:lnTo>
                <a:lnTo>
                  <a:pt x="201" y="179"/>
                </a:lnTo>
                <a:lnTo>
                  <a:pt x="195" y="175"/>
                </a:lnTo>
                <a:lnTo>
                  <a:pt x="190" y="171"/>
                </a:lnTo>
                <a:lnTo>
                  <a:pt x="187" y="165"/>
                </a:lnTo>
                <a:lnTo>
                  <a:pt x="182" y="161"/>
                </a:lnTo>
                <a:lnTo>
                  <a:pt x="178" y="155"/>
                </a:lnTo>
                <a:lnTo>
                  <a:pt x="176" y="149"/>
                </a:lnTo>
                <a:lnTo>
                  <a:pt x="174" y="143"/>
                </a:lnTo>
                <a:lnTo>
                  <a:pt x="173" y="136"/>
                </a:lnTo>
                <a:lnTo>
                  <a:pt x="171" y="129"/>
                </a:lnTo>
                <a:lnTo>
                  <a:pt x="171" y="123"/>
                </a:lnTo>
                <a:lnTo>
                  <a:pt x="171" y="116"/>
                </a:lnTo>
                <a:lnTo>
                  <a:pt x="173" y="109"/>
                </a:lnTo>
                <a:lnTo>
                  <a:pt x="174" y="102"/>
                </a:lnTo>
                <a:lnTo>
                  <a:pt x="176" y="97"/>
                </a:lnTo>
                <a:lnTo>
                  <a:pt x="180" y="91"/>
                </a:lnTo>
                <a:lnTo>
                  <a:pt x="183" y="85"/>
                </a:lnTo>
                <a:lnTo>
                  <a:pt x="187" y="79"/>
                </a:lnTo>
                <a:lnTo>
                  <a:pt x="191" y="74"/>
                </a:lnTo>
                <a:lnTo>
                  <a:pt x="196" y="70"/>
                </a:lnTo>
                <a:lnTo>
                  <a:pt x="202" y="66"/>
                </a:lnTo>
                <a:lnTo>
                  <a:pt x="208" y="63"/>
                </a:lnTo>
                <a:lnTo>
                  <a:pt x="213" y="60"/>
                </a:lnTo>
                <a:lnTo>
                  <a:pt x="219" y="58"/>
                </a:lnTo>
                <a:lnTo>
                  <a:pt x="226" y="57"/>
                </a:lnTo>
                <a:lnTo>
                  <a:pt x="232" y="56"/>
                </a:lnTo>
                <a:lnTo>
                  <a:pt x="239" y="56"/>
                </a:lnTo>
                <a:lnTo>
                  <a:pt x="246" y="56"/>
                </a:lnTo>
                <a:lnTo>
                  <a:pt x="253" y="57"/>
                </a:lnTo>
                <a:lnTo>
                  <a:pt x="260" y="58"/>
                </a:lnTo>
                <a:lnTo>
                  <a:pt x="266" y="60"/>
                </a:lnTo>
                <a:lnTo>
                  <a:pt x="272" y="64"/>
                </a:lnTo>
                <a:lnTo>
                  <a:pt x="278" y="67"/>
                </a:lnTo>
                <a:lnTo>
                  <a:pt x="283" y="71"/>
                </a:lnTo>
                <a:lnTo>
                  <a:pt x="288" y="76"/>
                </a:lnTo>
                <a:lnTo>
                  <a:pt x="292" y="80"/>
                </a:lnTo>
                <a:close/>
                <a:moveTo>
                  <a:pt x="255" y="111"/>
                </a:moveTo>
                <a:lnTo>
                  <a:pt x="257" y="114"/>
                </a:lnTo>
                <a:lnTo>
                  <a:pt x="259" y="118"/>
                </a:lnTo>
                <a:lnTo>
                  <a:pt x="259" y="121"/>
                </a:lnTo>
                <a:lnTo>
                  <a:pt x="259" y="126"/>
                </a:lnTo>
                <a:lnTo>
                  <a:pt x="259" y="129"/>
                </a:lnTo>
                <a:lnTo>
                  <a:pt x="257" y="133"/>
                </a:lnTo>
                <a:lnTo>
                  <a:pt x="254" y="136"/>
                </a:lnTo>
                <a:lnTo>
                  <a:pt x="252" y="139"/>
                </a:lnTo>
                <a:lnTo>
                  <a:pt x="248" y="141"/>
                </a:lnTo>
                <a:lnTo>
                  <a:pt x="245" y="143"/>
                </a:lnTo>
                <a:lnTo>
                  <a:pt x="241" y="143"/>
                </a:lnTo>
                <a:lnTo>
                  <a:pt x="237" y="143"/>
                </a:lnTo>
                <a:lnTo>
                  <a:pt x="233" y="142"/>
                </a:lnTo>
                <a:lnTo>
                  <a:pt x="230" y="141"/>
                </a:lnTo>
                <a:lnTo>
                  <a:pt x="226" y="139"/>
                </a:lnTo>
                <a:lnTo>
                  <a:pt x="223" y="136"/>
                </a:lnTo>
                <a:lnTo>
                  <a:pt x="222" y="133"/>
                </a:lnTo>
                <a:lnTo>
                  <a:pt x="219" y="129"/>
                </a:lnTo>
                <a:lnTo>
                  <a:pt x="219" y="125"/>
                </a:lnTo>
                <a:lnTo>
                  <a:pt x="219" y="121"/>
                </a:lnTo>
                <a:lnTo>
                  <a:pt x="219" y="116"/>
                </a:lnTo>
                <a:lnTo>
                  <a:pt x="222" y="113"/>
                </a:lnTo>
                <a:lnTo>
                  <a:pt x="224" y="111"/>
                </a:lnTo>
                <a:lnTo>
                  <a:pt x="226" y="107"/>
                </a:lnTo>
                <a:lnTo>
                  <a:pt x="230" y="105"/>
                </a:lnTo>
                <a:lnTo>
                  <a:pt x="233" y="104"/>
                </a:lnTo>
                <a:lnTo>
                  <a:pt x="237" y="102"/>
                </a:lnTo>
                <a:lnTo>
                  <a:pt x="241" y="102"/>
                </a:lnTo>
                <a:lnTo>
                  <a:pt x="245" y="104"/>
                </a:lnTo>
                <a:lnTo>
                  <a:pt x="248" y="106"/>
                </a:lnTo>
                <a:lnTo>
                  <a:pt x="252" y="107"/>
                </a:lnTo>
                <a:lnTo>
                  <a:pt x="255" y="111"/>
                </a:lnTo>
                <a:lnTo>
                  <a:pt x="255" y="111"/>
                </a:lnTo>
                <a:close/>
                <a:moveTo>
                  <a:pt x="244" y="79"/>
                </a:moveTo>
                <a:lnTo>
                  <a:pt x="253" y="81"/>
                </a:lnTo>
                <a:lnTo>
                  <a:pt x="260" y="85"/>
                </a:lnTo>
                <a:lnTo>
                  <a:pt x="267" y="90"/>
                </a:lnTo>
                <a:lnTo>
                  <a:pt x="274" y="95"/>
                </a:lnTo>
                <a:lnTo>
                  <a:pt x="279" y="102"/>
                </a:lnTo>
                <a:lnTo>
                  <a:pt x="281" y="111"/>
                </a:lnTo>
                <a:lnTo>
                  <a:pt x="283" y="119"/>
                </a:lnTo>
                <a:lnTo>
                  <a:pt x="283" y="128"/>
                </a:lnTo>
                <a:lnTo>
                  <a:pt x="281" y="136"/>
                </a:lnTo>
                <a:lnTo>
                  <a:pt x="278" y="144"/>
                </a:lnTo>
                <a:lnTo>
                  <a:pt x="273" y="151"/>
                </a:lnTo>
                <a:lnTo>
                  <a:pt x="267" y="157"/>
                </a:lnTo>
                <a:lnTo>
                  <a:pt x="260" y="162"/>
                </a:lnTo>
                <a:lnTo>
                  <a:pt x="252" y="165"/>
                </a:lnTo>
                <a:lnTo>
                  <a:pt x="244" y="168"/>
                </a:lnTo>
                <a:lnTo>
                  <a:pt x="234" y="168"/>
                </a:lnTo>
                <a:lnTo>
                  <a:pt x="225" y="165"/>
                </a:lnTo>
                <a:lnTo>
                  <a:pt x="218" y="162"/>
                </a:lnTo>
                <a:lnTo>
                  <a:pt x="210" y="157"/>
                </a:lnTo>
                <a:lnTo>
                  <a:pt x="204" y="151"/>
                </a:lnTo>
                <a:lnTo>
                  <a:pt x="199" y="144"/>
                </a:lnTo>
                <a:lnTo>
                  <a:pt x="197" y="136"/>
                </a:lnTo>
                <a:lnTo>
                  <a:pt x="195" y="127"/>
                </a:lnTo>
                <a:lnTo>
                  <a:pt x="195" y="119"/>
                </a:lnTo>
                <a:lnTo>
                  <a:pt x="197" y="109"/>
                </a:lnTo>
                <a:lnTo>
                  <a:pt x="201" y="101"/>
                </a:lnTo>
                <a:lnTo>
                  <a:pt x="205" y="94"/>
                </a:lnTo>
                <a:lnTo>
                  <a:pt x="211" y="88"/>
                </a:lnTo>
                <a:lnTo>
                  <a:pt x="218" y="84"/>
                </a:lnTo>
                <a:lnTo>
                  <a:pt x="226" y="80"/>
                </a:lnTo>
                <a:lnTo>
                  <a:pt x="234" y="79"/>
                </a:lnTo>
                <a:lnTo>
                  <a:pt x="244" y="79"/>
                </a:lnTo>
                <a:lnTo>
                  <a:pt x="244" y="79"/>
                </a:lnTo>
                <a:close/>
                <a:moveTo>
                  <a:pt x="267" y="24"/>
                </a:moveTo>
                <a:lnTo>
                  <a:pt x="267" y="4"/>
                </a:lnTo>
                <a:lnTo>
                  <a:pt x="260" y="2"/>
                </a:lnTo>
                <a:lnTo>
                  <a:pt x="253" y="0"/>
                </a:lnTo>
                <a:lnTo>
                  <a:pt x="246" y="0"/>
                </a:lnTo>
                <a:lnTo>
                  <a:pt x="238" y="1"/>
                </a:lnTo>
                <a:lnTo>
                  <a:pt x="233" y="21"/>
                </a:lnTo>
                <a:lnTo>
                  <a:pt x="224" y="22"/>
                </a:lnTo>
                <a:lnTo>
                  <a:pt x="213" y="23"/>
                </a:lnTo>
                <a:lnTo>
                  <a:pt x="204" y="6"/>
                </a:lnTo>
                <a:lnTo>
                  <a:pt x="197" y="7"/>
                </a:lnTo>
                <a:lnTo>
                  <a:pt x="190" y="9"/>
                </a:lnTo>
                <a:lnTo>
                  <a:pt x="183" y="13"/>
                </a:lnTo>
                <a:lnTo>
                  <a:pt x="177" y="17"/>
                </a:lnTo>
                <a:lnTo>
                  <a:pt x="183" y="37"/>
                </a:lnTo>
                <a:lnTo>
                  <a:pt x="178" y="39"/>
                </a:lnTo>
                <a:lnTo>
                  <a:pt x="175" y="43"/>
                </a:lnTo>
                <a:lnTo>
                  <a:pt x="170" y="46"/>
                </a:lnTo>
                <a:lnTo>
                  <a:pt x="167" y="50"/>
                </a:lnTo>
                <a:lnTo>
                  <a:pt x="150" y="39"/>
                </a:lnTo>
                <a:lnTo>
                  <a:pt x="145" y="44"/>
                </a:lnTo>
                <a:lnTo>
                  <a:pt x="140" y="50"/>
                </a:lnTo>
                <a:lnTo>
                  <a:pt x="135" y="56"/>
                </a:lnTo>
                <a:lnTo>
                  <a:pt x="133" y="63"/>
                </a:lnTo>
                <a:lnTo>
                  <a:pt x="147" y="77"/>
                </a:lnTo>
                <a:lnTo>
                  <a:pt x="143" y="86"/>
                </a:lnTo>
                <a:lnTo>
                  <a:pt x="140" y="95"/>
                </a:lnTo>
                <a:lnTo>
                  <a:pt x="120" y="95"/>
                </a:lnTo>
                <a:lnTo>
                  <a:pt x="118" y="101"/>
                </a:lnTo>
                <a:lnTo>
                  <a:pt x="117" y="109"/>
                </a:lnTo>
                <a:lnTo>
                  <a:pt x="115" y="116"/>
                </a:lnTo>
                <a:lnTo>
                  <a:pt x="117" y="125"/>
                </a:lnTo>
                <a:lnTo>
                  <a:pt x="136" y="129"/>
                </a:lnTo>
                <a:lnTo>
                  <a:pt x="138" y="139"/>
                </a:lnTo>
                <a:lnTo>
                  <a:pt x="140" y="149"/>
                </a:lnTo>
                <a:lnTo>
                  <a:pt x="121" y="158"/>
                </a:lnTo>
                <a:lnTo>
                  <a:pt x="122" y="165"/>
                </a:lnTo>
                <a:lnTo>
                  <a:pt x="126" y="172"/>
                </a:lnTo>
                <a:lnTo>
                  <a:pt x="129" y="179"/>
                </a:lnTo>
                <a:lnTo>
                  <a:pt x="134" y="185"/>
                </a:lnTo>
                <a:lnTo>
                  <a:pt x="153" y="179"/>
                </a:lnTo>
                <a:lnTo>
                  <a:pt x="156" y="184"/>
                </a:lnTo>
                <a:lnTo>
                  <a:pt x="159" y="188"/>
                </a:lnTo>
                <a:lnTo>
                  <a:pt x="162" y="191"/>
                </a:lnTo>
                <a:lnTo>
                  <a:pt x="166" y="195"/>
                </a:lnTo>
                <a:lnTo>
                  <a:pt x="155" y="212"/>
                </a:lnTo>
                <a:lnTo>
                  <a:pt x="160" y="218"/>
                </a:lnTo>
                <a:lnTo>
                  <a:pt x="166" y="223"/>
                </a:lnTo>
                <a:lnTo>
                  <a:pt x="171" y="226"/>
                </a:lnTo>
                <a:lnTo>
                  <a:pt x="178" y="230"/>
                </a:lnTo>
                <a:lnTo>
                  <a:pt x="192" y="214"/>
                </a:lnTo>
                <a:lnTo>
                  <a:pt x="202" y="219"/>
                </a:lnTo>
                <a:lnTo>
                  <a:pt x="211" y="223"/>
                </a:lnTo>
                <a:lnTo>
                  <a:pt x="211" y="242"/>
                </a:lnTo>
                <a:lnTo>
                  <a:pt x="218" y="245"/>
                </a:lnTo>
                <a:lnTo>
                  <a:pt x="225" y="246"/>
                </a:lnTo>
                <a:lnTo>
                  <a:pt x="232" y="246"/>
                </a:lnTo>
                <a:lnTo>
                  <a:pt x="240" y="246"/>
                </a:lnTo>
                <a:lnTo>
                  <a:pt x="245" y="226"/>
                </a:lnTo>
                <a:lnTo>
                  <a:pt x="254" y="225"/>
                </a:lnTo>
                <a:lnTo>
                  <a:pt x="265" y="223"/>
                </a:lnTo>
                <a:lnTo>
                  <a:pt x="274" y="241"/>
                </a:lnTo>
                <a:lnTo>
                  <a:pt x="281" y="239"/>
                </a:lnTo>
                <a:lnTo>
                  <a:pt x="288" y="237"/>
                </a:lnTo>
                <a:lnTo>
                  <a:pt x="295" y="233"/>
                </a:lnTo>
                <a:lnTo>
                  <a:pt x="301" y="228"/>
                </a:lnTo>
                <a:lnTo>
                  <a:pt x="295" y="210"/>
                </a:lnTo>
                <a:lnTo>
                  <a:pt x="300" y="206"/>
                </a:lnTo>
                <a:lnTo>
                  <a:pt x="303" y="203"/>
                </a:lnTo>
                <a:lnTo>
                  <a:pt x="308" y="200"/>
                </a:lnTo>
                <a:lnTo>
                  <a:pt x="311" y="197"/>
                </a:lnTo>
                <a:lnTo>
                  <a:pt x="328" y="207"/>
                </a:lnTo>
                <a:lnTo>
                  <a:pt x="334" y="203"/>
                </a:lnTo>
                <a:lnTo>
                  <a:pt x="338" y="197"/>
                </a:lnTo>
                <a:lnTo>
                  <a:pt x="343" y="191"/>
                </a:lnTo>
                <a:lnTo>
                  <a:pt x="345" y="183"/>
                </a:lnTo>
                <a:lnTo>
                  <a:pt x="331" y="170"/>
                </a:lnTo>
                <a:lnTo>
                  <a:pt x="335" y="161"/>
                </a:lnTo>
                <a:lnTo>
                  <a:pt x="338" y="151"/>
                </a:lnTo>
                <a:lnTo>
                  <a:pt x="358" y="151"/>
                </a:lnTo>
                <a:lnTo>
                  <a:pt x="360" y="144"/>
                </a:lnTo>
                <a:lnTo>
                  <a:pt x="362" y="137"/>
                </a:lnTo>
                <a:lnTo>
                  <a:pt x="363" y="130"/>
                </a:lnTo>
                <a:lnTo>
                  <a:pt x="362" y="122"/>
                </a:lnTo>
                <a:lnTo>
                  <a:pt x="342" y="118"/>
                </a:lnTo>
                <a:lnTo>
                  <a:pt x="341" y="107"/>
                </a:lnTo>
                <a:lnTo>
                  <a:pt x="338" y="98"/>
                </a:lnTo>
                <a:lnTo>
                  <a:pt x="357" y="88"/>
                </a:lnTo>
                <a:lnTo>
                  <a:pt x="355" y="81"/>
                </a:lnTo>
                <a:lnTo>
                  <a:pt x="352" y="74"/>
                </a:lnTo>
                <a:lnTo>
                  <a:pt x="349" y="67"/>
                </a:lnTo>
                <a:lnTo>
                  <a:pt x="344" y="60"/>
                </a:lnTo>
                <a:lnTo>
                  <a:pt x="325" y="67"/>
                </a:lnTo>
                <a:lnTo>
                  <a:pt x="322" y="63"/>
                </a:lnTo>
                <a:lnTo>
                  <a:pt x="320" y="58"/>
                </a:lnTo>
                <a:lnTo>
                  <a:pt x="316" y="55"/>
                </a:lnTo>
                <a:lnTo>
                  <a:pt x="313" y="51"/>
                </a:lnTo>
                <a:lnTo>
                  <a:pt x="323" y="34"/>
                </a:lnTo>
                <a:lnTo>
                  <a:pt x="318" y="29"/>
                </a:lnTo>
                <a:lnTo>
                  <a:pt x="313" y="24"/>
                </a:lnTo>
                <a:lnTo>
                  <a:pt x="307" y="20"/>
                </a:lnTo>
                <a:lnTo>
                  <a:pt x="300" y="16"/>
                </a:lnTo>
                <a:lnTo>
                  <a:pt x="286" y="31"/>
                </a:lnTo>
                <a:lnTo>
                  <a:pt x="276" y="28"/>
                </a:lnTo>
                <a:lnTo>
                  <a:pt x="267" y="24"/>
                </a:lnTo>
                <a:lnTo>
                  <a:pt x="267" y="24"/>
                </a:lnTo>
                <a:close/>
                <a:moveTo>
                  <a:pt x="508" y="196"/>
                </a:moveTo>
                <a:lnTo>
                  <a:pt x="511" y="202"/>
                </a:lnTo>
                <a:lnTo>
                  <a:pt x="515" y="206"/>
                </a:lnTo>
                <a:lnTo>
                  <a:pt x="517" y="212"/>
                </a:lnTo>
                <a:lnTo>
                  <a:pt x="519" y="219"/>
                </a:lnTo>
                <a:lnTo>
                  <a:pt x="522" y="225"/>
                </a:lnTo>
                <a:lnTo>
                  <a:pt x="522" y="232"/>
                </a:lnTo>
                <a:lnTo>
                  <a:pt x="523" y="239"/>
                </a:lnTo>
                <a:lnTo>
                  <a:pt x="522" y="246"/>
                </a:lnTo>
                <a:lnTo>
                  <a:pt x="520" y="253"/>
                </a:lnTo>
                <a:lnTo>
                  <a:pt x="519" y="259"/>
                </a:lnTo>
                <a:lnTo>
                  <a:pt x="517" y="266"/>
                </a:lnTo>
                <a:lnTo>
                  <a:pt x="513" y="272"/>
                </a:lnTo>
                <a:lnTo>
                  <a:pt x="510" y="277"/>
                </a:lnTo>
                <a:lnTo>
                  <a:pt x="506" y="282"/>
                </a:lnTo>
                <a:lnTo>
                  <a:pt x="502" y="287"/>
                </a:lnTo>
                <a:lnTo>
                  <a:pt x="497" y="291"/>
                </a:lnTo>
                <a:lnTo>
                  <a:pt x="491" y="295"/>
                </a:lnTo>
                <a:lnTo>
                  <a:pt x="487" y="298"/>
                </a:lnTo>
                <a:lnTo>
                  <a:pt x="480" y="301"/>
                </a:lnTo>
                <a:lnTo>
                  <a:pt x="474" y="303"/>
                </a:lnTo>
                <a:lnTo>
                  <a:pt x="468" y="305"/>
                </a:lnTo>
                <a:lnTo>
                  <a:pt x="461" y="307"/>
                </a:lnTo>
                <a:lnTo>
                  <a:pt x="454" y="307"/>
                </a:lnTo>
                <a:lnTo>
                  <a:pt x="447" y="307"/>
                </a:lnTo>
                <a:lnTo>
                  <a:pt x="440" y="305"/>
                </a:lnTo>
                <a:lnTo>
                  <a:pt x="434" y="303"/>
                </a:lnTo>
                <a:lnTo>
                  <a:pt x="427" y="301"/>
                </a:lnTo>
                <a:lnTo>
                  <a:pt x="421" y="298"/>
                </a:lnTo>
                <a:lnTo>
                  <a:pt x="415" y="295"/>
                </a:lnTo>
                <a:lnTo>
                  <a:pt x="411" y="290"/>
                </a:lnTo>
                <a:lnTo>
                  <a:pt x="406" y="286"/>
                </a:lnTo>
                <a:lnTo>
                  <a:pt x="401" y="281"/>
                </a:lnTo>
                <a:lnTo>
                  <a:pt x="398" y="276"/>
                </a:lnTo>
                <a:lnTo>
                  <a:pt x="394" y="270"/>
                </a:lnTo>
                <a:lnTo>
                  <a:pt x="391" y="265"/>
                </a:lnTo>
                <a:lnTo>
                  <a:pt x="390" y="258"/>
                </a:lnTo>
                <a:lnTo>
                  <a:pt x="387" y="252"/>
                </a:lnTo>
                <a:lnTo>
                  <a:pt x="386" y="245"/>
                </a:lnTo>
                <a:lnTo>
                  <a:pt x="386" y="238"/>
                </a:lnTo>
                <a:lnTo>
                  <a:pt x="386" y="231"/>
                </a:lnTo>
                <a:lnTo>
                  <a:pt x="387" y="224"/>
                </a:lnTo>
                <a:lnTo>
                  <a:pt x="390" y="218"/>
                </a:lnTo>
                <a:lnTo>
                  <a:pt x="392" y="211"/>
                </a:lnTo>
                <a:lnTo>
                  <a:pt x="394" y="205"/>
                </a:lnTo>
                <a:lnTo>
                  <a:pt x="398" y="200"/>
                </a:lnTo>
                <a:lnTo>
                  <a:pt x="402" y="195"/>
                </a:lnTo>
                <a:lnTo>
                  <a:pt x="407" y="190"/>
                </a:lnTo>
                <a:lnTo>
                  <a:pt x="412" y="185"/>
                </a:lnTo>
                <a:lnTo>
                  <a:pt x="417" y="182"/>
                </a:lnTo>
                <a:lnTo>
                  <a:pt x="422" y="178"/>
                </a:lnTo>
                <a:lnTo>
                  <a:pt x="428" y="176"/>
                </a:lnTo>
                <a:lnTo>
                  <a:pt x="435" y="174"/>
                </a:lnTo>
                <a:lnTo>
                  <a:pt x="441" y="171"/>
                </a:lnTo>
                <a:lnTo>
                  <a:pt x="448" y="171"/>
                </a:lnTo>
                <a:lnTo>
                  <a:pt x="455" y="170"/>
                </a:lnTo>
                <a:lnTo>
                  <a:pt x="462" y="171"/>
                </a:lnTo>
                <a:lnTo>
                  <a:pt x="468" y="172"/>
                </a:lnTo>
                <a:lnTo>
                  <a:pt x="475" y="174"/>
                </a:lnTo>
                <a:lnTo>
                  <a:pt x="482" y="176"/>
                </a:lnTo>
                <a:lnTo>
                  <a:pt x="488" y="179"/>
                </a:lnTo>
                <a:lnTo>
                  <a:pt x="492" y="183"/>
                </a:lnTo>
                <a:lnTo>
                  <a:pt x="498" y="186"/>
                </a:lnTo>
                <a:lnTo>
                  <a:pt x="503" y="191"/>
                </a:lnTo>
                <a:lnTo>
                  <a:pt x="508" y="196"/>
                </a:lnTo>
                <a:lnTo>
                  <a:pt x="508" y="196"/>
                </a:lnTo>
                <a:close/>
                <a:moveTo>
                  <a:pt x="470" y="226"/>
                </a:moveTo>
                <a:lnTo>
                  <a:pt x="473" y="228"/>
                </a:lnTo>
                <a:lnTo>
                  <a:pt x="474" y="233"/>
                </a:lnTo>
                <a:lnTo>
                  <a:pt x="475" y="237"/>
                </a:lnTo>
                <a:lnTo>
                  <a:pt x="475" y="240"/>
                </a:lnTo>
                <a:lnTo>
                  <a:pt x="474" y="245"/>
                </a:lnTo>
                <a:lnTo>
                  <a:pt x="473" y="248"/>
                </a:lnTo>
                <a:lnTo>
                  <a:pt x="470" y="252"/>
                </a:lnTo>
                <a:lnTo>
                  <a:pt x="467" y="254"/>
                </a:lnTo>
                <a:lnTo>
                  <a:pt x="463" y="256"/>
                </a:lnTo>
                <a:lnTo>
                  <a:pt x="460" y="258"/>
                </a:lnTo>
                <a:lnTo>
                  <a:pt x="456" y="259"/>
                </a:lnTo>
                <a:lnTo>
                  <a:pt x="452" y="259"/>
                </a:lnTo>
                <a:lnTo>
                  <a:pt x="448" y="258"/>
                </a:lnTo>
                <a:lnTo>
                  <a:pt x="445" y="256"/>
                </a:lnTo>
                <a:lnTo>
                  <a:pt x="441" y="254"/>
                </a:lnTo>
                <a:lnTo>
                  <a:pt x="439" y="252"/>
                </a:lnTo>
                <a:lnTo>
                  <a:pt x="436" y="248"/>
                </a:lnTo>
                <a:lnTo>
                  <a:pt x="435" y="245"/>
                </a:lnTo>
                <a:lnTo>
                  <a:pt x="434" y="240"/>
                </a:lnTo>
                <a:lnTo>
                  <a:pt x="434" y="237"/>
                </a:lnTo>
                <a:lnTo>
                  <a:pt x="435" y="232"/>
                </a:lnTo>
                <a:lnTo>
                  <a:pt x="436" y="228"/>
                </a:lnTo>
                <a:lnTo>
                  <a:pt x="439" y="225"/>
                </a:lnTo>
                <a:lnTo>
                  <a:pt x="441" y="223"/>
                </a:lnTo>
                <a:lnTo>
                  <a:pt x="445" y="220"/>
                </a:lnTo>
                <a:lnTo>
                  <a:pt x="448" y="219"/>
                </a:lnTo>
                <a:lnTo>
                  <a:pt x="453" y="218"/>
                </a:lnTo>
                <a:lnTo>
                  <a:pt x="456" y="218"/>
                </a:lnTo>
                <a:lnTo>
                  <a:pt x="461" y="219"/>
                </a:lnTo>
                <a:lnTo>
                  <a:pt x="464" y="220"/>
                </a:lnTo>
                <a:lnTo>
                  <a:pt x="468" y="223"/>
                </a:lnTo>
                <a:lnTo>
                  <a:pt x="470" y="226"/>
                </a:lnTo>
                <a:close/>
                <a:moveTo>
                  <a:pt x="459" y="195"/>
                </a:moveTo>
                <a:lnTo>
                  <a:pt x="468" y="196"/>
                </a:lnTo>
                <a:lnTo>
                  <a:pt x="476" y="199"/>
                </a:lnTo>
                <a:lnTo>
                  <a:pt x="483" y="205"/>
                </a:lnTo>
                <a:lnTo>
                  <a:pt x="489" y="211"/>
                </a:lnTo>
                <a:lnTo>
                  <a:pt x="494" y="218"/>
                </a:lnTo>
                <a:lnTo>
                  <a:pt x="497" y="226"/>
                </a:lnTo>
                <a:lnTo>
                  <a:pt x="498" y="234"/>
                </a:lnTo>
                <a:lnTo>
                  <a:pt x="498" y="244"/>
                </a:lnTo>
                <a:lnTo>
                  <a:pt x="497" y="252"/>
                </a:lnTo>
                <a:lnTo>
                  <a:pt x="494" y="260"/>
                </a:lnTo>
                <a:lnTo>
                  <a:pt x="488" y="267"/>
                </a:lnTo>
                <a:lnTo>
                  <a:pt x="482" y="273"/>
                </a:lnTo>
                <a:lnTo>
                  <a:pt x="475" y="277"/>
                </a:lnTo>
                <a:lnTo>
                  <a:pt x="467" y="281"/>
                </a:lnTo>
                <a:lnTo>
                  <a:pt x="459" y="282"/>
                </a:lnTo>
                <a:lnTo>
                  <a:pt x="449" y="282"/>
                </a:lnTo>
                <a:lnTo>
                  <a:pt x="441" y="281"/>
                </a:lnTo>
                <a:lnTo>
                  <a:pt x="433" y="277"/>
                </a:lnTo>
                <a:lnTo>
                  <a:pt x="426" y="273"/>
                </a:lnTo>
                <a:lnTo>
                  <a:pt x="420" y="266"/>
                </a:lnTo>
                <a:lnTo>
                  <a:pt x="415" y="259"/>
                </a:lnTo>
                <a:lnTo>
                  <a:pt x="412" y="252"/>
                </a:lnTo>
                <a:lnTo>
                  <a:pt x="411" y="242"/>
                </a:lnTo>
                <a:lnTo>
                  <a:pt x="411" y="234"/>
                </a:lnTo>
                <a:lnTo>
                  <a:pt x="412" y="225"/>
                </a:lnTo>
                <a:lnTo>
                  <a:pt x="415" y="217"/>
                </a:lnTo>
                <a:lnTo>
                  <a:pt x="420" y="210"/>
                </a:lnTo>
                <a:lnTo>
                  <a:pt x="426" y="204"/>
                </a:lnTo>
                <a:lnTo>
                  <a:pt x="434" y="199"/>
                </a:lnTo>
                <a:lnTo>
                  <a:pt x="441" y="196"/>
                </a:lnTo>
                <a:lnTo>
                  <a:pt x="450" y="195"/>
                </a:lnTo>
                <a:lnTo>
                  <a:pt x="459" y="195"/>
                </a:lnTo>
                <a:close/>
                <a:moveTo>
                  <a:pt x="482" y="140"/>
                </a:moveTo>
                <a:lnTo>
                  <a:pt x="483" y="119"/>
                </a:lnTo>
                <a:lnTo>
                  <a:pt x="476" y="116"/>
                </a:lnTo>
                <a:lnTo>
                  <a:pt x="469" y="115"/>
                </a:lnTo>
                <a:lnTo>
                  <a:pt x="461" y="115"/>
                </a:lnTo>
                <a:lnTo>
                  <a:pt x="453" y="116"/>
                </a:lnTo>
                <a:lnTo>
                  <a:pt x="449" y="136"/>
                </a:lnTo>
                <a:lnTo>
                  <a:pt x="439" y="136"/>
                </a:lnTo>
                <a:lnTo>
                  <a:pt x="428" y="139"/>
                </a:lnTo>
                <a:lnTo>
                  <a:pt x="419" y="121"/>
                </a:lnTo>
                <a:lnTo>
                  <a:pt x="412" y="122"/>
                </a:lnTo>
                <a:lnTo>
                  <a:pt x="405" y="125"/>
                </a:lnTo>
                <a:lnTo>
                  <a:pt x="398" y="128"/>
                </a:lnTo>
                <a:lnTo>
                  <a:pt x="392" y="133"/>
                </a:lnTo>
                <a:lnTo>
                  <a:pt x="398" y="153"/>
                </a:lnTo>
                <a:lnTo>
                  <a:pt x="394" y="155"/>
                </a:lnTo>
                <a:lnTo>
                  <a:pt x="390" y="158"/>
                </a:lnTo>
                <a:lnTo>
                  <a:pt x="386" y="162"/>
                </a:lnTo>
                <a:lnTo>
                  <a:pt x="383" y="165"/>
                </a:lnTo>
                <a:lnTo>
                  <a:pt x="365" y="154"/>
                </a:lnTo>
                <a:lnTo>
                  <a:pt x="359" y="160"/>
                </a:lnTo>
                <a:lnTo>
                  <a:pt x="355" y="164"/>
                </a:lnTo>
                <a:lnTo>
                  <a:pt x="351" y="171"/>
                </a:lnTo>
                <a:lnTo>
                  <a:pt x="348" y="178"/>
                </a:lnTo>
                <a:lnTo>
                  <a:pt x="363" y="192"/>
                </a:lnTo>
                <a:lnTo>
                  <a:pt x="358" y="202"/>
                </a:lnTo>
                <a:lnTo>
                  <a:pt x="355" y="211"/>
                </a:lnTo>
                <a:lnTo>
                  <a:pt x="335" y="210"/>
                </a:lnTo>
                <a:lnTo>
                  <a:pt x="332" y="217"/>
                </a:lnTo>
                <a:lnTo>
                  <a:pt x="331" y="224"/>
                </a:lnTo>
                <a:lnTo>
                  <a:pt x="331" y="232"/>
                </a:lnTo>
                <a:lnTo>
                  <a:pt x="331" y="240"/>
                </a:lnTo>
                <a:lnTo>
                  <a:pt x="351" y="244"/>
                </a:lnTo>
                <a:lnTo>
                  <a:pt x="352" y="254"/>
                </a:lnTo>
                <a:lnTo>
                  <a:pt x="355" y="263"/>
                </a:lnTo>
                <a:lnTo>
                  <a:pt x="337" y="274"/>
                </a:lnTo>
                <a:lnTo>
                  <a:pt x="338" y="281"/>
                </a:lnTo>
                <a:lnTo>
                  <a:pt x="341" y="288"/>
                </a:lnTo>
                <a:lnTo>
                  <a:pt x="344" y="294"/>
                </a:lnTo>
                <a:lnTo>
                  <a:pt x="349" y="301"/>
                </a:lnTo>
                <a:lnTo>
                  <a:pt x="367" y="295"/>
                </a:lnTo>
                <a:lnTo>
                  <a:pt x="371" y="298"/>
                </a:lnTo>
                <a:lnTo>
                  <a:pt x="374" y="303"/>
                </a:lnTo>
                <a:lnTo>
                  <a:pt x="377" y="307"/>
                </a:lnTo>
                <a:lnTo>
                  <a:pt x="380" y="310"/>
                </a:lnTo>
                <a:lnTo>
                  <a:pt x="370" y="328"/>
                </a:lnTo>
                <a:lnTo>
                  <a:pt x="374" y="333"/>
                </a:lnTo>
                <a:lnTo>
                  <a:pt x="380" y="338"/>
                </a:lnTo>
                <a:lnTo>
                  <a:pt x="387" y="342"/>
                </a:lnTo>
                <a:lnTo>
                  <a:pt x="394" y="345"/>
                </a:lnTo>
                <a:lnTo>
                  <a:pt x="407" y="330"/>
                </a:lnTo>
                <a:lnTo>
                  <a:pt x="417" y="335"/>
                </a:lnTo>
                <a:lnTo>
                  <a:pt x="427" y="338"/>
                </a:lnTo>
                <a:lnTo>
                  <a:pt x="426" y="358"/>
                </a:lnTo>
                <a:lnTo>
                  <a:pt x="433" y="360"/>
                </a:lnTo>
                <a:lnTo>
                  <a:pt x="440" y="361"/>
                </a:lnTo>
                <a:lnTo>
                  <a:pt x="448" y="361"/>
                </a:lnTo>
                <a:lnTo>
                  <a:pt x="455" y="361"/>
                </a:lnTo>
                <a:lnTo>
                  <a:pt x="460" y="342"/>
                </a:lnTo>
                <a:lnTo>
                  <a:pt x="470" y="340"/>
                </a:lnTo>
                <a:lnTo>
                  <a:pt x="480" y="338"/>
                </a:lnTo>
                <a:lnTo>
                  <a:pt x="489" y="356"/>
                </a:lnTo>
                <a:lnTo>
                  <a:pt x="497" y="354"/>
                </a:lnTo>
                <a:lnTo>
                  <a:pt x="504" y="352"/>
                </a:lnTo>
                <a:lnTo>
                  <a:pt x="510" y="349"/>
                </a:lnTo>
                <a:lnTo>
                  <a:pt x="517" y="344"/>
                </a:lnTo>
                <a:lnTo>
                  <a:pt x="511" y="324"/>
                </a:lnTo>
                <a:lnTo>
                  <a:pt x="515" y="322"/>
                </a:lnTo>
                <a:lnTo>
                  <a:pt x="519" y="318"/>
                </a:lnTo>
                <a:lnTo>
                  <a:pt x="523" y="316"/>
                </a:lnTo>
                <a:lnTo>
                  <a:pt x="526" y="312"/>
                </a:lnTo>
                <a:lnTo>
                  <a:pt x="544" y="323"/>
                </a:lnTo>
                <a:lnTo>
                  <a:pt x="550" y="318"/>
                </a:lnTo>
                <a:lnTo>
                  <a:pt x="554" y="312"/>
                </a:lnTo>
                <a:lnTo>
                  <a:pt x="558" y="305"/>
                </a:lnTo>
                <a:lnTo>
                  <a:pt x="561" y="298"/>
                </a:lnTo>
                <a:lnTo>
                  <a:pt x="546" y="286"/>
                </a:lnTo>
                <a:lnTo>
                  <a:pt x="551" y="276"/>
                </a:lnTo>
                <a:lnTo>
                  <a:pt x="553" y="266"/>
                </a:lnTo>
                <a:lnTo>
                  <a:pt x="574" y="267"/>
                </a:lnTo>
                <a:lnTo>
                  <a:pt x="576" y="260"/>
                </a:lnTo>
                <a:lnTo>
                  <a:pt x="578" y="253"/>
                </a:lnTo>
                <a:lnTo>
                  <a:pt x="578" y="245"/>
                </a:lnTo>
                <a:lnTo>
                  <a:pt x="576" y="238"/>
                </a:lnTo>
                <a:lnTo>
                  <a:pt x="557" y="233"/>
                </a:lnTo>
                <a:lnTo>
                  <a:pt x="557" y="223"/>
                </a:lnTo>
                <a:lnTo>
                  <a:pt x="554" y="213"/>
                </a:lnTo>
                <a:lnTo>
                  <a:pt x="572" y="203"/>
                </a:lnTo>
                <a:lnTo>
                  <a:pt x="571" y="196"/>
                </a:lnTo>
                <a:lnTo>
                  <a:pt x="568" y="189"/>
                </a:lnTo>
                <a:lnTo>
                  <a:pt x="565" y="183"/>
                </a:lnTo>
                <a:lnTo>
                  <a:pt x="560" y="176"/>
                </a:lnTo>
                <a:lnTo>
                  <a:pt x="540" y="182"/>
                </a:lnTo>
                <a:lnTo>
                  <a:pt x="538" y="178"/>
                </a:lnTo>
                <a:lnTo>
                  <a:pt x="534" y="174"/>
                </a:lnTo>
                <a:lnTo>
                  <a:pt x="531" y="170"/>
                </a:lnTo>
                <a:lnTo>
                  <a:pt x="527" y="167"/>
                </a:lnTo>
                <a:lnTo>
                  <a:pt x="539" y="149"/>
                </a:lnTo>
                <a:lnTo>
                  <a:pt x="533" y="143"/>
                </a:lnTo>
                <a:lnTo>
                  <a:pt x="529" y="139"/>
                </a:lnTo>
                <a:lnTo>
                  <a:pt x="522" y="135"/>
                </a:lnTo>
                <a:lnTo>
                  <a:pt x="515" y="132"/>
                </a:lnTo>
                <a:lnTo>
                  <a:pt x="501" y="147"/>
                </a:lnTo>
                <a:lnTo>
                  <a:pt x="491" y="142"/>
                </a:lnTo>
                <a:lnTo>
                  <a:pt x="482" y="140"/>
                </a:lnTo>
                <a:lnTo>
                  <a:pt x="482" y="140"/>
                </a:lnTo>
                <a:close/>
                <a:moveTo>
                  <a:pt x="203" y="266"/>
                </a:moveTo>
                <a:lnTo>
                  <a:pt x="218" y="268"/>
                </a:lnTo>
                <a:lnTo>
                  <a:pt x="231" y="273"/>
                </a:lnTo>
                <a:lnTo>
                  <a:pt x="248" y="249"/>
                </a:lnTo>
                <a:lnTo>
                  <a:pt x="259" y="253"/>
                </a:lnTo>
                <a:lnTo>
                  <a:pt x="269" y="258"/>
                </a:lnTo>
                <a:lnTo>
                  <a:pt x="278" y="263"/>
                </a:lnTo>
                <a:lnTo>
                  <a:pt x="286" y="270"/>
                </a:lnTo>
                <a:lnTo>
                  <a:pt x="273" y="297"/>
                </a:lnTo>
                <a:lnTo>
                  <a:pt x="279" y="302"/>
                </a:lnTo>
                <a:lnTo>
                  <a:pt x="283" y="307"/>
                </a:lnTo>
                <a:lnTo>
                  <a:pt x="288" y="312"/>
                </a:lnTo>
                <a:lnTo>
                  <a:pt x="294" y="318"/>
                </a:lnTo>
                <a:lnTo>
                  <a:pt x="321" y="307"/>
                </a:lnTo>
                <a:lnTo>
                  <a:pt x="328" y="315"/>
                </a:lnTo>
                <a:lnTo>
                  <a:pt x="334" y="324"/>
                </a:lnTo>
                <a:lnTo>
                  <a:pt x="338" y="333"/>
                </a:lnTo>
                <a:lnTo>
                  <a:pt x="342" y="344"/>
                </a:lnTo>
                <a:lnTo>
                  <a:pt x="317" y="360"/>
                </a:lnTo>
                <a:lnTo>
                  <a:pt x="322" y="374"/>
                </a:lnTo>
                <a:lnTo>
                  <a:pt x="325" y="388"/>
                </a:lnTo>
                <a:lnTo>
                  <a:pt x="355" y="392"/>
                </a:lnTo>
                <a:lnTo>
                  <a:pt x="357" y="402"/>
                </a:lnTo>
                <a:lnTo>
                  <a:pt x="357" y="413"/>
                </a:lnTo>
                <a:lnTo>
                  <a:pt x="357" y="423"/>
                </a:lnTo>
                <a:lnTo>
                  <a:pt x="355" y="434"/>
                </a:lnTo>
                <a:lnTo>
                  <a:pt x="325" y="436"/>
                </a:lnTo>
                <a:lnTo>
                  <a:pt x="322" y="451"/>
                </a:lnTo>
                <a:lnTo>
                  <a:pt x="317" y="464"/>
                </a:lnTo>
                <a:lnTo>
                  <a:pt x="341" y="481"/>
                </a:lnTo>
                <a:lnTo>
                  <a:pt x="337" y="492"/>
                </a:lnTo>
                <a:lnTo>
                  <a:pt x="332" y="502"/>
                </a:lnTo>
                <a:lnTo>
                  <a:pt x="327" y="511"/>
                </a:lnTo>
                <a:lnTo>
                  <a:pt x="320" y="519"/>
                </a:lnTo>
                <a:lnTo>
                  <a:pt x="293" y="506"/>
                </a:lnTo>
                <a:lnTo>
                  <a:pt x="288" y="512"/>
                </a:lnTo>
                <a:lnTo>
                  <a:pt x="283" y="516"/>
                </a:lnTo>
                <a:lnTo>
                  <a:pt x="278" y="522"/>
                </a:lnTo>
                <a:lnTo>
                  <a:pt x="273" y="527"/>
                </a:lnTo>
                <a:lnTo>
                  <a:pt x="285" y="554"/>
                </a:lnTo>
                <a:lnTo>
                  <a:pt x="275" y="561"/>
                </a:lnTo>
                <a:lnTo>
                  <a:pt x="267" y="567"/>
                </a:lnTo>
                <a:lnTo>
                  <a:pt x="257" y="571"/>
                </a:lnTo>
                <a:lnTo>
                  <a:pt x="247" y="575"/>
                </a:lnTo>
                <a:lnTo>
                  <a:pt x="231" y="550"/>
                </a:lnTo>
                <a:lnTo>
                  <a:pt x="217" y="555"/>
                </a:lnTo>
                <a:lnTo>
                  <a:pt x="203" y="558"/>
                </a:lnTo>
                <a:lnTo>
                  <a:pt x="199" y="588"/>
                </a:lnTo>
                <a:lnTo>
                  <a:pt x="188" y="590"/>
                </a:lnTo>
                <a:lnTo>
                  <a:pt x="177" y="590"/>
                </a:lnTo>
                <a:lnTo>
                  <a:pt x="167" y="590"/>
                </a:lnTo>
                <a:lnTo>
                  <a:pt x="156" y="588"/>
                </a:lnTo>
                <a:lnTo>
                  <a:pt x="154" y="558"/>
                </a:lnTo>
                <a:lnTo>
                  <a:pt x="140" y="555"/>
                </a:lnTo>
                <a:lnTo>
                  <a:pt x="126" y="550"/>
                </a:lnTo>
                <a:lnTo>
                  <a:pt x="108" y="574"/>
                </a:lnTo>
                <a:lnTo>
                  <a:pt x="98" y="570"/>
                </a:lnTo>
                <a:lnTo>
                  <a:pt x="89" y="565"/>
                </a:lnTo>
                <a:lnTo>
                  <a:pt x="79" y="560"/>
                </a:lnTo>
                <a:lnTo>
                  <a:pt x="71" y="553"/>
                </a:lnTo>
                <a:lnTo>
                  <a:pt x="84" y="526"/>
                </a:lnTo>
                <a:lnTo>
                  <a:pt x="79" y="521"/>
                </a:lnTo>
                <a:lnTo>
                  <a:pt x="73" y="516"/>
                </a:lnTo>
                <a:lnTo>
                  <a:pt x="69" y="512"/>
                </a:lnTo>
                <a:lnTo>
                  <a:pt x="64" y="506"/>
                </a:lnTo>
                <a:lnTo>
                  <a:pt x="37" y="518"/>
                </a:lnTo>
                <a:lnTo>
                  <a:pt x="29" y="508"/>
                </a:lnTo>
                <a:lnTo>
                  <a:pt x="23" y="500"/>
                </a:lnTo>
                <a:lnTo>
                  <a:pt x="19" y="491"/>
                </a:lnTo>
                <a:lnTo>
                  <a:pt x="15" y="480"/>
                </a:lnTo>
                <a:lnTo>
                  <a:pt x="40" y="464"/>
                </a:lnTo>
                <a:lnTo>
                  <a:pt x="35" y="450"/>
                </a:lnTo>
                <a:lnTo>
                  <a:pt x="33" y="436"/>
                </a:lnTo>
                <a:lnTo>
                  <a:pt x="3" y="432"/>
                </a:lnTo>
                <a:lnTo>
                  <a:pt x="1" y="421"/>
                </a:lnTo>
                <a:lnTo>
                  <a:pt x="0" y="410"/>
                </a:lnTo>
                <a:lnTo>
                  <a:pt x="1" y="400"/>
                </a:lnTo>
                <a:lnTo>
                  <a:pt x="3" y="389"/>
                </a:lnTo>
                <a:lnTo>
                  <a:pt x="33" y="387"/>
                </a:lnTo>
                <a:lnTo>
                  <a:pt x="35" y="373"/>
                </a:lnTo>
                <a:lnTo>
                  <a:pt x="40" y="359"/>
                </a:lnTo>
                <a:lnTo>
                  <a:pt x="16" y="342"/>
                </a:lnTo>
                <a:lnTo>
                  <a:pt x="20" y="331"/>
                </a:lnTo>
                <a:lnTo>
                  <a:pt x="24" y="322"/>
                </a:lnTo>
                <a:lnTo>
                  <a:pt x="30" y="312"/>
                </a:lnTo>
                <a:lnTo>
                  <a:pt x="37" y="305"/>
                </a:lnTo>
                <a:lnTo>
                  <a:pt x="64" y="317"/>
                </a:lnTo>
                <a:lnTo>
                  <a:pt x="69" y="312"/>
                </a:lnTo>
                <a:lnTo>
                  <a:pt x="73" y="307"/>
                </a:lnTo>
                <a:lnTo>
                  <a:pt x="79" y="302"/>
                </a:lnTo>
                <a:lnTo>
                  <a:pt x="85" y="297"/>
                </a:lnTo>
                <a:lnTo>
                  <a:pt x="73" y="270"/>
                </a:lnTo>
                <a:lnTo>
                  <a:pt x="82" y="262"/>
                </a:lnTo>
                <a:lnTo>
                  <a:pt x="91" y="256"/>
                </a:lnTo>
                <a:lnTo>
                  <a:pt x="100" y="252"/>
                </a:lnTo>
                <a:lnTo>
                  <a:pt x="110" y="248"/>
                </a:lnTo>
                <a:lnTo>
                  <a:pt x="127" y="273"/>
                </a:lnTo>
                <a:lnTo>
                  <a:pt x="141" y="268"/>
                </a:lnTo>
                <a:lnTo>
                  <a:pt x="155" y="266"/>
                </a:lnTo>
                <a:lnTo>
                  <a:pt x="159" y="237"/>
                </a:lnTo>
                <a:lnTo>
                  <a:pt x="169" y="234"/>
                </a:lnTo>
                <a:lnTo>
                  <a:pt x="180" y="233"/>
                </a:lnTo>
                <a:lnTo>
                  <a:pt x="190" y="234"/>
                </a:lnTo>
                <a:lnTo>
                  <a:pt x="201" y="237"/>
                </a:lnTo>
                <a:lnTo>
                  <a:pt x="203" y="2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768627" y="389965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项目实施方案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6" name="圆角矩形 25"/>
          <p:cNvSpPr/>
          <p:nvPr/>
        </p:nvSpPr>
        <p:spPr>
          <a:xfrm rot="2700000">
            <a:off x="428240" y="448367"/>
            <a:ext cx="281985" cy="28198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250" tmFilter="0,0; .5, 1; 1, 1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 tmFilter="0,0; .5, 1; 1, 1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 tmFilter="0,0; .5, 1; 1, 1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50" tmFilter="0,0; .5, 1; 1, 1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6" grpId="0"/>
      <p:bldP spid="68" grpId="0"/>
      <p:bldP spid="70" grpId="0"/>
      <p:bldP spid="71" grpId="0" bldLvl="0" animBg="1"/>
      <p:bldP spid="72" grpId="0" bldLvl="0" animBg="1"/>
      <p:bldP spid="73" grpId="0" bldLvl="0" animBg="1"/>
      <p:bldP spid="74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5041645" y="1225007"/>
            <a:ext cx="1947553" cy="194755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b="1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5</a:t>
            </a:r>
            <a:endParaRPr lang="en-US" altLang="zh-CN" sz="7200" b="1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99562" y="3322721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参考文献</a:t>
            </a:r>
            <a:endParaRPr lang="zh-CN" altLang="en-US" sz="4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6200000">
            <a:off x="6349" y="4146547"/>
            <a:ext cx="2705102" cy="2717801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9563100" y="-1"/>
            <a:ext cx="2628900" cy="2647738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3284855" y="4415790"/>
            <a:ext cx="5622925" cy="922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66700"/>
            <a:r>
              <a:rPr lang="en-US" b="0">
                <a:latin typeface="Calibri" panose="020F0502020204030204" charset="0"/>
                <a:ea typeface="宋体" panose="02010600030101010101" pitchFamily="2" charset="-122"/>
                <a:cs typeface="Times New Roman" panose="02020603050405020304" charset="0"/>
              </a:rPr>
              <a:t>GB∕T36964-2018</a:t>
            </a:r>
            <a:r>
              <a:rPr lang="zh-CN" b="0">
                <a:ea typeface="宋体" panose="02010600030101010101" pitchFamily="2" charset="-122"/>
              </a:rPr>
              <a:t>软件工程软件开发成本度量规范</a:t>
            </a:r>
            <a:endParaRPr lang="zh-CN" b="0">
              <a:ea typeface="宋体" panose="02010600030101010101" pitchFamily="2" charset="-122"/>
            </a:endParaRPr>
          </a:p>
          <a:p>
            <a:pPr indent="266700" algn="ctr"/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2023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年</a:t>
            </a:r>
            <a:r>
              <a:rPr lang="zh-CN" b="0">
                <a:solidFill>
                  <a:srgbClr val="0000FF"/>
                </a:solidFill>
                <a:latin typeface="Calibri" panose="020F0502020204030204" charset="0"/>
                <a:ea typeface="宋体" panose="02010600030101010101" pitchFamily="2" charset="-122"/>
                <a:hlinkClick r:id="rId3"/>
              </a:rPr>
              <a:t>中国软件行业基准数据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（</a:t>
            </a:r>
            <a:r>
              <a:rPr lang="en-US" b="0">
                <a:latin typeface="Calibri" panose="020F0502020204030204" charset="0"/>
                <a:ea typeface="宋体" panose="02010600030101010101" pitchFamily="2" charset="-122"/>
              </a:rPr>
              <a:t>CSBMK®-202310</a:t>
            </a:r>
            <a:r>
              <a:rPr lang="zh-CN" b="0">
                <a:latin typeface="Calibri" panose="020F0502020204030204" charset="0"/>
                <a:ea typeface="宋体" panose="02010600030101010101" pitchFamily="2" charset="-122"/>
              </a:rPr>
              <a:t>）</a:t>
            </a:r>
            <a:endParaRPr lang="zh-CN" altLang="en-US" b="0">
              <a:latin typeface="Calibri" panose="020F05020202040302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648700" y="0"/>
            <a:ext cx="3543300" cy="264795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0" y="4200416"/>
            <a:ext cx="3543300" cy="26479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561818" y="1760962"/>
            <a:ext cx="212090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 dirty="0" smtClean="0">
                <a:latin typeface="汉仪雅酷黑 75W" panose="020B0804020202020204" charset="-122"/>
                <a:ea typeface="汉仪雅酷黑 75W" panose="020B0804020202020204" charset="-122"/>
                <a:cs typeface="汉仪雅酷黑 75W" panose="020B0804020202020204" charset="-122"/>
                <a:sym typeface="+mn-lt"/>
              </a:rPr>
              <a:t>目 录</a:t>
            </a:r>
            <a:endParaRPr lang="zh-CN" altLang="en-US" sz="6600" b="1" dirty="0" smtClean="0">
              <a:latin typeface="汉仪雅酷黑 75W" panose="020B0804020202020204" charset="-122"/>
              <a:ea typeface="汉仪雅酷黑 75W" panose="020B0804020202020204" charset="-122"/>
              <a:cs typeface="汉仪雅酷黑 75W" panose="020B0804020202020204" charset="-122"/>
              <a:sym typeface="+mn-lt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433119" y="1265936"/>
            <a:ext cx="1409700" cy="647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1</a:t>
            </a:r>
            <a:endParaRPr lang="en-US" altLang="zh-CN" sz="3200" dirty="0" smtClean="0">
              <a:solidFill>
                <a:schemeClr val="bg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5452169" y="2236598"/>
            <a:ext cx="1409700" cy="647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2</a:t>
            </a:r>
            <a:endParaRPr lang="en-US" altLang="zh-CN" sz="3200" dirty="0" smtClean="0">
              <a:solidFill>
                <a:schemeClr val="bg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5433119" y="3207260"/>
            <a:ext cx="1409700" cy="647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3</a:t>
            </a:r>
            <a:endParaRPr lang="en-US" altLang="zh-CN" sz="3200" dirty="0" smtClean="0">
              <a:solidFill>
                <a:schemeClr val="bg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433119" y="4177922"/>
            <a:ext cx="1409700" cy="647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4</a:t>
            </a:r>
            <a:endParaRPr lang="en-US" altLang="zh-CN" sz="3200" dirty="0" smtClean="0">
              <a:solidFill>
                <a:schemeClr val="bg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89332" y="1294102"/>
            <a:ext cx="30410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b="1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研究背景和意义</a:t>
            </a:r>
            <a:endParaRPr lang="zh-CN" altLang="en-US" sz="3200" b="1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989332" y="2278010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b="1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研究现状</a:t>
            </a:r>
            <a:endParaRPr lang="zh-CN" altLang="en-US" sz="3200" b="1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989332" y="3248672"/>
            <a:ext cx="26327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b="1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工作原理分析</a:t>
            </a:r>
            <a:endParaRPr lang="zh-CN" altLang="en-US" sz="3200" b="1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989332" y="4219334"/>
            <a:ext cx="26327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b="1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使用的技术栈</a:t>
            </a:r>
            <a:endParaRPr lang="zh-CN" altLang="en-US" sz="3200" b="1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78865" y="2884435"/>
            <a:ext cx="2673127" cy="5219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CONTENTS</a:t>
            </a:r>
            <a:endParaRPr lang="en-US" altLang="zh-CN" sz="2800" b="1" dirty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0" name="等腰三角形 19"/>
          <p:cNvSpPr/>
          <p:nvPr/>
        </p:nvSpPr>
        <p:spPr>
          <a:xfrm rot="5400000">
            <a:off x="4230656" y="2181610"/>
            <a:ext cx="309372" cy="2667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雅酷黑 75W" panose="020B0804020202020204" charset="-122"/>
              <a:ea typeface="汉仪雅酷黑 75W" panose="020B0804020202020204" charset="-122"/>
            </a:endParaRPr>
          </a:p>
        </p:txBody>
      </p:sp>
      <p:sp>
        <p:nvSpPr>
          <p:cNvPr id="2" name="圆角矩形 1"/>
          <p:cNvSpPr/>
          <p:nvPr>
            <p:custDataLst>
              <p:tags r:id="rId2"/>
            </p:custDataLst>
          </p:nvPr>
        </p:nvSpPr>
        <p:spPr>
          <a:xfrm>
            <a:off x="5452169" y="5148202"/>
            <a:ext cx="1409700" cy="647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5</a:t>
            </a:r>
            <a:endParaRPr lang="en-US" altLang="zh-CN" sz="3200" dirty="0" smtClean="0">
              <a:solidFill>
                <a:schemeClr val="bg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7008382" y="5189614"/>
            <a:ext cx="181610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b="1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参考文献</a:t>
            </a:r>
            <a:endParaRPr lang="zh-CN" altLang="en-US" sz="3200" b="1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 bldLvl="0" animBg="1"/>
      <p:bldP spid="11" grpId="0" bldLvl="0" animBg="1"/>
      <p:bldP spid="12" grpId="0" bldLvl="0" animBg="1"/>
      <p:bldP spid="13" grpId="0"/>
      <p:bldP spid="14" grpId="0"/>
      <p:bldP spid="15" grpId="0"/>
      <p:bldP spid="16" grpId="0"/>
      <p:bldP spid="17" grpId="0"/>
      <p:bldP spid="2" grpId="0" bldLvl="0" animBg="1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/>
        </p:nvSpPr>
        <p:spPr>
          <a:xfrm>
            <a:off x="5041645" y="1225007"/>
            <a:ext cx="1947553" cy="194755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b="1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1</a:t>
            </a:r>
            <a:endParaRPr lang="en-US" altLang="zh-CN" sz="7200" b="1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858369" y="3273826"/>
            <a:ext cx="446786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研究背景和意义</a:t>
            </a:r>
            <a:endParaRPr lang="zh-CN" altLang="en-US" sz="4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6200000">
            <a:off x="6349" y="4146547"/>
            <a:ext cx="2705102" cy="271780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9563100" y="-1"/>
            <a:ext cx="2628900" cy="26477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Docer Falling Dust PPT demo 18"/>
          <p:cNvSpPr/>
          <p:nvPr/>
        </p:nvSpPr>
        <p:spPr bwMode="auto">
          <a:xfrm>
            <a:off x="1507008" y="2398636"/>
            <a:ext cx="1668401" cy="823900"/>
          </a:xfrm>
          <a:custGeom>
            <a:avLst/>
            <a:gdLst>
              <a:gd name="T0" fmla="*/ 103 w 103"/>
              <a:gd name="T1" fmla="*/ 51 h 51"/>
              <a:gd name="T2" fmla="*/ 0 w 103"/>
              <a:gd name="T3" fmla="*/ 51 h 51"/>
              <a:gd name="T4" fmla="*/ 0 w 103"/>
              <a:gd name="T5" fmla="*/ 16 h 51"/>
              <a:gd name="T6" fmla="*/ 20 w 103"/>
              <a:gd name="T7" fmla="*/ 5 h 51"/>
              <a:gd name="T8" fmla="*/ 33 w 103"/>
              <a:gd name="T9" fmla="*/ 12 h 51"/>
              <a:gd name="T10" fmla="*/ 33 w 103"/>
              <a:gd name="T11" fmla="*/ 12 h 51"/>
              <a:gd name="T12" fmla="*/ 69 w 103"/>
              <a:gd name="T13" fmla="*/ 33 h 51"/>
              <a:gd name="T14" fmla="*/ 69 w 103"/>
              <a:gd name="T15" fmla="*/ 33 h 51"/>
              <a:gd name="T16" fmla="*/ 103 w 103"/>
              <a:gd name="T17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3" h="51">
                <a:moveTo>
                  <a:pt x="103" y="51"/>
                </a:moveTo>
                <a:cubicBezTo>
                  <a:pt x="0" y="51"/>
                  <a:pt x="0" y="51"/>
                  <a:pt x="0" y="51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6"/>
                  <a:pt x="11" y="0"/>
                  <a:pt x="20" y="5"/>
                </a:cubicBezTo>
                <a:cubicBezTo>
                  <a:pt x="33" y="12"/>
                  <a:pt x="33" y="12"/>
                  <a:pt x="33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69" y="33"/>
                  <a:pt x="69" y="33"/>
                  <a:pt x="69" y="33"/>
                </a:cubicBezTo>
                <a:cubicBezTo>
                  <a:pt x="69" y="33"/>
                  <a:pt x="69" y="33"/>
                  <a:pt x="69" y="33"/>
                </a:cubicBezTo>
                <a:lnTo>
                  <a:pt x="103" y="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2" name="Docer Falling Dust PPT demo 17"/>
          <p:cNvSpPr/>
          <p:nvPr/>
        </p:nvSpPr>
        <p:spPr bwMode="auto">
          <a:xfrm>
            <a:off x="1507008" y="3373585"/>
            <a:ext cx="2629618" cy="988681"/>
          </a:xfrm>
          <a:custGeom>
            <a:avLst/>
            <a:gdLst>
              <a:gd name="T0" fmla="*/ 160 w 162"/>
              <a:gd name="T1" fmla="*/ 36 h 61"/>
              <a:gd name="T2" fmla="*/ 160 w 162"/>
              <a:gd name="T3" fmla="*/ 36 h 61"/>
              <a:gd name="T4" fmla="*/ 156 w 162"/>
              <a:gd name="T5" fmla="*/ 40 h 61"/>
              <a:gd name="T6" fmla="*/ 118 w 162"/>
              <a:gd name="T7" fmla="*/ 61 h 61"/>
              <a:gd name="T8" fmla="*/ 0 w 162"/>
              <a:gd name="T9" fmla="*/ 61 h 61"/>
              <a:gd name="T10" fmla="*/ 0 w 162"/>
              <a:gd name="T11" fmla="*/ 0 h 61"/>
              <a:gd name="T12" fmla="*/ 118 w 162"/>
              <a:gd name="T13" fmla="*/ 0 h 61"/>
              <a:gd name="T14" fmla="*/ 156 w 162"/>
              <a:gd name="T15" fmla="*/ 21 h 61"/>
              <a:gd name="T16" fmla="*/ 160 w 162"/>
              <a:gd name="T17" fmla="*/ 36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2" h="61">
                <a:moveTo>
                  <a:pt x="160" y="36"/>
                </a:moveTo>
                <a:cubicBezTo>
                  <a:pt x="160" y="36"/>
                  <a:pt x="160" y="36"/>
                  <a:pt x="160" y="36"/>
                </a:cubicBezTo>
                <a:cubicBezTo>
                  <a:pt x="159" y="37"/>
                  <a:pt x="157" y="39"/>
                  <a:pt x="156" y="40"/>
                </a:cubicBezTo>
                <a:cubicBezTo>
                  <a:pt x="118" y="61"/>
                  <a:pt x="118" y="61"/>
                  <a:pt x="11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0"/>
                  <a:pt x="0" y="0"/>
                  <a:pt x="0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56" y="21"/>
                  <a:pt x="156" y="21"/>
                  <a:pt x="156" y="21"/>
                </a:cubicBezTo>
                <a:cubicBezTo>
                  <a:pt x="161" y="24"/>
                  <a:pt x="162" y="31"/>
                  <a:pt x="160" y="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3" name="Docer Falling Dust PPT demo 16"/>
          <p:cNvSpPr/>
          <p:nvPr/>
        </p:nvSpPr>
        <p:spPr bwMode="auto">
          <a:xfrm>
            <a:off x="1507008" y="4492714"/>
            <a:ext cx="1668401" cy="844496"/>
          </a:xfrm>
          <a:custGeom>
            <a:avLst/>
            <a:gdLst>
              <a:gd name="T0" fmla="*/ 103 w 103"/>
              <a:gd name="T1" fmla="*/ 0 h 52"/>
              <a:gd name="T2" fmla="*/ 69 w 103"/>
              <a:gd name="T3" fmla="*/ 19 h 52"/>
              <a:gd name="T4" fmla="*/ 69 w 103"/>
              <a:gd name="T5" fmla="*/ 19 h 52"/>
              <a:gd name="T6" fmla="*/ 20 w 103"/>
              <a:gd name="T7" fmla="*/ 47 h 52"/>
              <a:gd name="T8" fmla="*/ 0 w 103"/>
              <a:gd name="T9" fmla="*/ 36 h 52"/>
              <a:gd name="T10" fmla="*/ 0 w 103"/>
              <a:gd name="T11" fmla="*/ 0 h 52"/>
              <a:gd name="T12" fmla="*/ 103 w 103"/>
              <a:gd name="T13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3" h="52">
                <a:moveTo>
                  <a:pt x="103" y="0"/>
                </a:moveTo>
                <a:cubicBezTo>
                  <a:pt x="69" y="19"/>
                  <a:pt x="69" y="19"/>
                  <a:pt x="69" y="19"/>
                </a:cubicBezTo>
                <a:cubicBezTo>
                  <a:pt x="69" y="19"/>
                  <a:pt x="69" y="19"/>
                  <a:pt x="69" y="19"/>
                </a:cubicBezTo>
                <a:cubicBezTo>
                  <a:pt x="20" y="47"/>
                  <a:pt x="20" y="47"/>
                  <a:pt x="20" y="47"/>
                </a:cubicBezTo>
                <a:cubicBezTo>
                  <a:pt x="11" y="52"/>
                  <a:pt x="0" y="46"/>
                  <a:pt x="0" y="36"/>
                </a:cubicBezTo>
                <a:cubicBezTo>
                  <a:pt x="0" y="0"/>
                  <a:pt x="0" y="0"/>
                  <a:pt x="0" y="0"/>
                </a:cubicBezTo>
                <a:lnTo>
                  <a:pt x="10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r>
              <a:rPr lang="en-US" altLang="zh-CN">
                <a:cs typeface="+mn-ea"/>
                <a:sym typeface="+mn-lt"/>
              </a:rPr>
              <a:t> </a:t>
            </a:r>
            <a:endParaRPr lang="en-US" altLang="zh-CN">
              <a:cs typeface="+mn-ea"/>
              <a:sym typeface="+mn-lt"/>
            </a:endParaRPr>
          </a:p>
        </p:txBody>
      </p:sp>
      <p:sp>
        <p:nvSpPr>
          <p:cNvPr id="64" name="Docer Falling Dust PPT demo 15"/>
          <p:cNvSpPr>
            <a:spLocks noEditPoints="1" noChangeArrowheads="1"/>
          </p:cNvSpPr>
          <p:nvPr/>
        </p:nvSpPr>
        <p:spPr bwMode="auto">
          <a:xfrm>
            <a:off x="1636563" y="2669104"/>
            <a:ext cx="481850" cy="352822"/>
          </a:xfrm>
          <a:custGeom>
            <a:avLst/>
            <a:gdLst>
              <a:gd name="T0" fmla="*/ 2147483647 w 237"/>
              <a:gd name="T1" fmla="*/ 2147483647 h 167"/>
              <a:gd name="T2" fmla="*/ 2147483647 w 237"/>
              <a:gd name="T3" fmla="*/ 2147483647 h 167"/>
              <a:gd name="T4" fmla="*/ 2147483647 w 237"/>
              <a:gd name="T5" fmla="*/ 2147483647 h 167"/>
              <a:gd name="T6" fmla="*/ 2147483647 w 237"/>
              <a:gd name="T7" fmla="*/ 2147483647 h 167"/>
              <a:gd name="T8" fmla="*/ 2147483647 w 237"/>
              <a:gd name="T9" fmla="*/ 2147483647 h 167"/>
              <a:gd name="T10" fmla="*/ 2147483647 w 237"/>
              <a:gd name="T11" fmla="*/ 2147483647 h 167"/>
              <a:gd name="T12" fmla="*/ 2147483647 w 237"/>
              <a:gd name="T13" fmla="*/ 2147483647 h 167"/>
              <a:gd name="T14" fmla="*/ 2147483647 w 237"/>
              <a:gd name="T15" fmla="*/ 2147483647 h 167"/>
              <a:gd name="T16" fmla="*/ 2147483647 w 237"/>
              <a:gd name="T17" fmla="*/ 2147483647 h 167"/>
              <a:gd name="T18" fmla="*/ 2147483647 w 237"/>
              <a:gd name="T19" fmla="*/ 2147483647 h 167"/>
              <a:gd name="T20" fmla="*/ 2147483647 w 237"/>
              <a:gd name="T21" fmla="*/ 2147483647 h 167"/>
              <a:gd name="T22" fmla="*/ 2147483647 w 237"/>
              <a:gd name="T23" fmla="*/ 2147483647 h 167"/>
              <a:gd name="T24" fmla="*/ 2147483647 w 237"/>
              <a:gd name="T25" fmla="*/ 2147483647 h 167"/>
              <a:gd name="T26" fmla="*/ 2147483647 w 237"/>
              <a:gd name="T27" fmla="*/ 2147483647 h 167"/>
              <a:gd name="T28" fmla="*/ 2147483647 w 237"/>
              <a:gd name="T29" fmla="*/ 2147483647 h 167"/>
              <a:gd name="T30" fmla="*/ 2147483647 w 237"/>
              <a:gd name="T31" fmla="*/ 2147483647 h 167"/>
              <a:gd name="T32" fmla="*/ 2147483647 w 237"/>
              <a:gd name="T33" fmla="*/ 2147483647 h 167"/>
              <a:gd name="T34" fmla="*/ 2147483647 w 237"/>
              <a:gd name="T35" fmla="*/ 2147483647 h 167"/>
              <a:gd name="T36" fmla="*/ 0 w 237"/>
              <a:gd name="T37" fmla="*/ 2147483647 h 167"/>
              <a:gd name="T38" fmla="*/ 2147483647 w 237"/>
              <a:gd name="T39" fmla="*/ 2147483647 h 167"/>
              <a:gd name="T40" fmla="*/ 2147483647 w 237"/>
              <a:gd name="T41" fmla="*/ 2147483647 h 167"/>
              <a:gd name="T42" fmla="*/ 2147483647 w 237"/>
              <a:gd name="T43" fmla="*/ 2147483647 h 167"/>
              <a:gd name="T44" fmla="*/ 2147483647 w 237"/>
              <a:gd name="T45" fmla="*/ 2147483647 h 167"/>
              <a:gd name="T46" fmla="*/ 2147483647 w 237"/>
              <a:gd name="T47" fmla="*/ 2147483647 h 167"/>
              <a:gd name="T48" fmla="*/ 2147483647 w 237"/>
              <a:gd name="T49" fmla="*/ 2147483647 h 167"/>
              <a:gd name="T50" fmla="*/ 2147483647 w 237"/>
              <a:gd name="T51" fmla="*/ 2147483647 h 167"/>
              <a:gd name="T52" fmla="*/ 2147483647 w 237"/>
              <a:gd name="T53" fmla="*/ 0 h 167"/>
              <a:gd name="T54" fmla="*/ 2147483647 w 237"/>
              <a:gd name="T55" fmla="*/ 2147483647 h 167"/>
              <a:gd name="T56" fmla="*/ 2147483647 w 237"/>
              <a:gd name="T57" fmla="*/ 2147483647 h 167"/>
              <a:gd name="T58" fmla="*/ 2147483647 w 237"/>
              <a:gd name="T59" fmla="*/ 2147483647 h 167"/>
              <a:gd name="T60" fmla="*/ 2147483647 w 237"/>
              <a:gd name="T61" fmla="*/ 2147483647 h 167"/>
              <a:gd name="T62" fmla="*/ 2147483647 w 237"/>
              <a:gd name="T63" fmla="*/ 2147483647 h 167"/>
              <a:gd name="T64" fmla="*/ 2147483647 w 237"/>
              <a:gd name="T65" fmla="*/ 2147483647 h 167"/>
              <a:gd name="T66" fmla="*/ 2147483647 w 237"/>
              <a:gd name="T67" fmla="*/ 2147483647 h 167"/>
              <a:gd name="T68" fmla="*/ 2147483647 w 237"/>
              <a:gd name="T69" fmla="*/ 0 h 167"/>
              <a:gd name="T70" fmla="*/ 2147483647 w 237"/>
              <a:gd name="T71" fmla="*/ 0 h 167"/>
              <a:gd name="T72" fmla="*/ 2147483647 w 237"/>
              <a:gd name="T73" fmla="*/ 2147483647 h 167"/>
              <a:gd name="T74" fmla="*/ 2147483647 w 237"/>
              <a:gd name="T75" fmla="*/ 2147483647 h 167"/>
              <a:gd name="T76" fmla="*/ 2147483647 w 237"/>
              <a:gd name="T77" fmla="*/ 2147483647 h 167"/>
              <a:gd name="T78" fmla="*/ 2147483647 w 237"/>
              <a:gd name="T79" fmla="*/ 2147483647 h 167"/>
              <a:gd name="T80" fmla="*/ 2147483647 w 237"/>
              <a:gd name="T81" fmla="*/ 2147483647 h 167"/>
              <a:gd name="T82" fmla="*/ 2147483647 w 237"/>
              <a:gd name="T83" fmla="*/ 2147483647 h 167"/>
              <a:gd name="T84" fmla="*/ 2147483647 w 237"/>
              <a:gd name="T85" fmla="*/ 2147483647 h 167"/>
              <a:gd name="T86" fmla="*/ 2147483647 w 237"/>
              <a:gd name="T87" fmla="*/ 2147483647 h 167"/>
              <a:gd name="T88" fmla="*/ 2147483647 w 237"/>
              <a:gd name="T89" fmla="*/ 2147483647 h 167"/>
              <a:gd name="T90" fmla="*/ 2147483647 w 237"/>
              <a:gd name="T91" fmla="*/ 2147483647 h 167"/>
              <a:gd name="T92" fmla="*/ 2147483647 w 237"/>
              <a:gd name="T93" fmla="*/ 2147483647 h 167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237"/>
              <a:gd name="T142" fmla="*/ 0 h 167"/>
              <a:gd name="T143" fmla="*/ 237 w 237"/>
              <a:gd name="T144" fmla="*/ 167 h 167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237" h="167">
                <a:moveTo>
                  <a:pt x="19" y="120"/>
                </a:moveTo>
                <a:lnTo>
                  <a:pt x="100" y="120"/>
                </a:lnTo>
                <a:lnTo>
                  <a:pt x="114" y="167"/>
                </a:lnTo>
                <a:lnTo>
                  <a:pt x="5" y="167"/>
                </a:lnTo>
                <a:lnTo>
                  <a:pt x="19" y="120"/>
                </a:lnTo>
                <a:close/>
                <a:moveTo>
                  <a:pt x="223" y="78"/>
                </a:moveTo>
                <a:lnTo>
                  <a:pt x="223" y="92"/>
                </a:lnTo>
                <a:lnTo>
                  <a:pt x="234" y="101"/>
                </a:lnTo>
                <a:lnTo>
                  <a:pt x="220" y="101"/>
                </a:lnTo>
                <a:lnTo>
                  <a:pt x="213" y="113"/>
                </a:lnTo>
                <a:lnTo>
                  <a:pt x="213" y="99"/>
                </a:lnTo>
                <a:lnTo>
                  <a:pt x="199" y="90"/>
                </a:lnTo>
                <a:lnTo>
                  <a:pt x="213" y="92"/>
                </a:lnTo>
                <a:lnTo>
                  <a:pt x="223" y="78"/>
                </a:lnTo>
                <a:close/>
                <a:moveTo>
                  <a:pt x="22" y="90"/>
                </a:moveTo>
                <a:lnTo>
                  <a:pt x="15" y="101"/>
                </a:lnTo>
                <a:lnTo>
                  <a:pt x="0" y="101"/>
                </a:lnTo>
                <a:lnTo>
                  <a:pt x="12" y="108"/>
                </a:lnTo>
                <a:lnTo>
                  <a:pt x="12" y="123"/>
                </a:lnTo>
                <a:lnTo>
                  <a:pt x="19" y="111"/>
                </a:lnTo>
                <a:lnTo>
                  <a:pt x="36" y="111"/>
                </a:lnTo>
                <a:lnTo>
                  <a:pt x="22" y="104"/>
                </a:lnTo>
                <a:lnTo>
                  <a:pt x="22" y="90"/>
                </a:lnTo>
                <a:close/>
                <a:moveTo>
                  <a:pt x="88" y="0"/>
                </a:moveTo>
                <a:lnTo>
                  <a:pt x="86" y="28"/>
                </a:lnTo>
                <a:lnTo>
                  <a:pt x="112" y="45"/>
                </a:lnTo>
                <a:lnTo>
                  <a:pt x="83" y="42"/>
                </a:lnTo>
                <a:lnTo>
                  <a:pt x="67" y="68"/>
                </a:lnTo>
                <a:lnTo>
                  <a:pt x="69" y="40"/>
                </a:lnTo>
                <a:lnTo>
                  <a:pt x="43" y="23"/>
                </a:lnTo>
                <a:lnTo>
                  <a:pt x="71" y="23"/>
                </a:lnTo>
                <a:lnTo>
                  <a:pt x="88" y="0"/>
                </a:lnTo>
                <a:close/>
                <a:moveTo>
                  <a:pt x="142" y="120"/>
                </a:moveTo>
                <a:lnTo>
                  <a:pt x="223" y="120"/>
                </a:lnTo>
                <a:lnTo>
                  <a:pt x="237" y="167"/>
                </a:lnTo>
                <a:lnTo>
                  <a:pt x="128" y="167"/>
                </a:lnTo>
                <a:lnTo>
                  <a:pt x="142" y="120"/>
                </a:lnTo>
                <a:close/>
                <a:moveTo>
                  <a:pt x="78" y="59"/>
                </a:moveTo>
                <a:lnTo>
                  <a:pt x="64" y="106"/>
                </a:lnTo>
                <a:lnTo>
                  <a:pt x="173" y="106"/>
                </a:lnTo>
                <a:lnTo>
                  <a:pt x="159" y="59"/>
                </a:lnTo>
                <a:lnTo>
                  <a:pt x="78" y="5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/>
          </a:p>
        </p:txBody>
      </p:sp>
      <p:sp>
        <p:nvSpPr>
          <p:cNvPr id="65" name="Docer Falling Dust PPT demo 14"/>
          <p:cNvSpPr>
            <a:spLocks noEditPoints="1" noChangeArrowheads="1"/>
          </p:cNvSpPr>
          <p:nvPr/>
        </p:nvSpPr>
        <p:spPr bwMode="auto">
          <a:xfrm>
            <a:off x="2466226" y="3654243"/>
            <a:ext cx="538780" cy="381048"/>
          </a:xfrm>
          <a:custGeom>
            <a:avLst/>
            <a:gdLst>
              <a:gd name="T0" fmla="*/ 2147483647 w 112"/>
              <a:gd name="T1" fmla="*/ 2147483647 h 77"/>
              <a:gd name="T2" fmla="*/ 2147483647 w 112"/>
              <a:gd name="T3" fmla="*/ 2147483647 h 77"/>
              <a:gd name="T4" fmla="*/ 2147483647 w 112"/>
              <a:gd name="T5" fmla="*/ 2147483647 h 77"/>
              <a:gd name="T6" fmla="*/ 2147483647 w 112"/>
              <a:gd name="T7" fmla="*/ 2147483647 h 77"/>
              <a:gd name="T8" fmla="*/ 2147483647 w 112"/>
              <a:gd name="T9" fmla="*/ 2147483647 h 77"/>
              <a:gd name="T10" fmla="*/ 0 w 112"/>
              <a:gd name="T11" fmla="*/ 2147483647 h 77"/>
              <a:gd name="T12" fmla="*/ 2147483647 w 112"/>
              <a:gd name="T13" fmla="*/ 2147483647 h 77"/>
              <a:gd name="T14" fmla="*/ 2147483647 w 112"/>
              <a:gd name="T15" fmla="*/ 2147483647 h 77"/>
              <a:gd name="T16" fmla="*/ 2147483647 w 112"/>
              <a:gd name="T17" fmla="*/ 2147483647 h 77"/>
              <a:gd name="T18" fmla="*/ 2147483647 w 112"/>
              <a:gd name="T19" fmla="*/ 2147483647 h 77"/>
              <a:gd name="T20" fmla="*/ 2147483647 w 112"/>
              <a:gd name="T21" fmla="*/ 2147483647 h 77"/>
              <a:gd name="T22" fmla="*/ 2147483647 w 112"/>
              <a:gd name="T23" fmla="*/ 2147483647 h 77"/>
              <a:gd name="T24" fmla="*/ 2147483647 w 112"/>
              <a:gd name="T25" fmla="*/ 2147483647 h 77"/>
              <a:gd name="T26" fmla="*/ 2147483647 w 112"/>
              <a:gd name="T27" fmla="*/ 2147483647 h 77"/>
              <a:gd name="T28" fmla="*/ 2147483647 w 112"/>
              <a:gd name="T29" fmla="*/ 2147483647 h 77"/>
              <a:gd name="T30" fmla="*/ 2147483647 w 112"/>
              <a:gd name="T31" fmla="*/ 2147483647 h 77"/>
              <a:gd name="T32" fmla="*/ 2147483647 w 112"/>
              <a:gd name="T33" fmla="*/ 2147483647 h 77"/>
              <a:gd name="T34" fmla="*/ 2147483647 w 112"/>
              <a:gd name="T35" fmla="*/ 2147483647 h 77"/>
              <a:gd name="T36" fmla="*/ 2147483647 w 112"/>
              <a:gd name="T37" fmla="*/ 2147483647 h 77"/>
              <a:gd name="T38" fmla="*/ 2147483647 w 112"/>
              <a:gd name="T39" fmla="*/ 2147483647 h 77"/>
              <a:gd name="T40" fmla="*/ 2147483647 w 112"/>
              <a:gd name="T41" fmla="*/ 2147483647 h 77"/>
              <a:gd name="T42" fmla="*/ 2147483647 w 112"/>
              <a:gd name="T43" fmla="*/ 2147483647 h 77"/>
              <a:gd name="T44" fmla="*/ 2147483647 w 112"/>
              <a:gd name="T45" fmla="*/ 2147483647 h 77"/>
              <a:gd name="T46" fmla="*/ 2147483647 w 112"/>
              <a:gd name="T47" fmla="*/ 2147483647 h 77"/>
              <a:gd name="T48" fmla="*/ 2147483647 w 112"/>
              <a:gd name="T49" fmla="*/ 2147483647 h 77"/>
              <a:gd name="T50" fmla="*/ 2147483647 w 112"/>
              <a:gd name="T51" fmla="*/ 2147483647 h 77"/>
              <a:gd name="T52" fmla="*/ 2147483647 w 112"/>
              <a:gd name="T53" fmla="*/ 2147483647 h 77"/>
              <a:gd name="T54" fmla="*/ 2147483647 w 112"/>
              <a:gd name="T55" fmla="*/ 2147483647 h 77"/>
              <a:gd name="T56" fmla="*/ 2147483647 w 112"/>
              <a:gd name="T57" fmla="*/ 2147483647 h 77"/>
              <a:gd name="T58" fmla="*/ 2147483647 w 112"/>
              <a:gd name="T59" fmla="*/ 2147483647 h 77"/>
              <a:gd name="T60" fmla="*/ 2147483647 w 112"/>
              <a:gd name="T61" fmla="*/ 2147483647 h 77"/>
              <a:gd name="T62" fmla="*/ 2147483647 w 112"/>
              <a:gd name="T63" fmla="*/ 2147483647 h 77"/>
              <a:gd name="T64" fmla="*/ 2147483647 w 112"/>
              <a:gd name="T65" fmla="*/ 2147483647 h 77"/>
              <a:gd name="T66" fmla="*/ 2147483647 w 112"/>
              <a:gd name="T67" fmla="*/ 2147483647 h 77"/>
              <a:gd name="T68" fmla="*/ 2147483647 w 112"/>
              <a:gd name="T69" fmla="*/ 2147483647 h 77"/>
              <a:gd name="T70" fmla="*/ 2147483647 w 112"/>
              <a:gd name="T71" fmla="*/ 2147483647 h 77"/>
              <a:gd name="T72" fmla="*/ 2147483647 w 112"/>
              <a:gd name="T73" fmla="*/ 2147483647 h 77"/>
              <a:gd name="T74" fmla="*/ 2147483647 w 112"/>
              <a:gd name="T75" fmla="*/ 2147483647 h 77"/>
              <a:gd name="T76" fmla="*/ 2147483647 w 112"/>
              <a:gd name="T77" fmla="*/ 2147483647 h 77"/>
              <a:gd name="T78" fmla="*/ 2147483647 w 112"/>
              <a:gd name="T79" fmla="*/ 2147483647 h 77"/>
              <a:gd name="T80" fmla="*/ 2147483647 w 112"/>
              <a:gd name="T81" fmla="*/ 2147483647 h 77"/>
              <a:gd name="T82" fmla="*/ 2147483647 w 112"/>
              <a:gd name="T83" fmla="*/ 2147483647 h 77"/>
              <a:gd name="T84" fmla="*/ 2147483647 w 112"/>
              <a:gd name="T85" fmla="*/ 2147483647 h 77"/>
              <a:gd name="T86" fmla="*/ 2147483647 w 112"/>
              <a:gd name="T87" fmla="*/ 2147483647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12"/>
              <a:gd name="T133" fmla="*/ 0 h 77"/>
              <a:gd name="T134" fmla="*/ 112 w 112"/>
              <a:gd name="T135" fmla="*/ 77 h 77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/>
          </a:p>
        </p:txBody>
      </p:sp>
      <p:sp>
        <p:nvSpPr>
          <p:cNvPr id="66" name="Docer Falling Dust PPT demo 13"/>
          <p:cNvSpPr>
            <a:spLocks noEditPoints="1" noChangeArrowheads="1"/>
          </p:cNvSpPr>
          <p:nvPr/>
        </p:nvSpPr>
        <p:spPr bwMode="auto">
          <a:xfrm>
            <a:off x="1636563" y="4610147"/>
            <a:ext cx="465586" cy="375404"/>
          </a:xfrm>
          <a:custGeom>
            <a:avLst/>
            <a:gdLst>
              <a:gd name="T0" fmla="*/ 2147483647 w 97"/>
              <a:gd name="T1" fmla="*/ 2147483647 h 75"/>
              <a:gd name="T2" fmla="*/ 2147483647 w 97"/>
              <a:gd name="T3" fmla="*/ 2147483647 h 75"/>
              <a:gd name="T4" fmla="*/ 2147483647 w 97"/>
              <a:gd name="T5" fmla="*/ 2147483647 h 75"/>
              <a:gd name="T6" fmla="*/ 2147483647 w 97"/>
              <a:gd name="T7" fmla="*/ 2147483647 h 75"/>
              <a:gd name="T8" fmla="*/ 2147483647 w 97"/>
              <a:gd name="T9" fmla="*/ 2147483647 h 75"/>
              <a:gd name="T10" fmla="*/ 2147483647 w 97"/>
              <a:gd name="T11" fmla="*/ 2147483647 h 75"/>
              <a:gd name="T12" fmla="*/ 2147483647 w 97"/>
              <a:gd name="T13" fmla="*/ 2147483647 h 75"/>
              <a:gd name="T14" fmla="*/ 2147483647 w 97"/>
              <a:gd name="T15" fmla="*/ 2147483647 h 75"/>
              <a:gd name="T16" fmla="*/ 0 w 97"/>
              <a:gd name="T17" fmla="*/ 2147483647 h 75"/>
              <a:gd name="T18" fmla="*/ 2147483647 w 97"/>
              <a:gd name="T19" fmla="*/ 2147483647 h 75"/>
              <a:gd name="T20" fmla="*/ 2147483647 w 97"/>
              <a:gd name="T21" fmla="*/ 2147483647 h 75"/>
              <a:gd name="T22" fmla="*/ 2147483647 w 97"/>
              <a:gd name="T23" fmla="*/ 2147483647 h 75"/>
              <a:gd name="T24" fmla="*/ 2147483647 w 97"/>
              <a:gd name="T25" fmla="*/ 2147483647 h 75"/>
              <a:gd name="T26" fmla="*/ 2147483647 w 97"/>
              <a:gd name="T27" fmla="*/ 2147483647 h 75"/>
              <a:gd name="T28" fmla="*/ 2147483647 w 97"/>
              <a:gd name="T29" fmla="*/ 2147483647 h 75"/>
              <a:gd name="T30" fmla="*/ 2147483647 w 97"/>
              <a:gd name="T31" fmla="*/ 2147483647 h 75"/>
              <a:gd name="T32" fmla="*/ 2147483647 w 97"/>
              <a:gd name="T33" fmla="*/ 0 h 75"/>
              <a:gd name="T34" fmla="*/ 2147483647 w 97"/>
              <a:gd name="T35" fmla="*/ 2147483647 h 75"/>
              <a:gd name="T36" fmla="*/ 2147483647 w 97"/>
              <a:gd name="T37" fmla="*/ 2147483647 h 75"/>
              <a:gd name="T38" fmla="*/ 2147483647 w 97"/>
              <a:gd name="T39" fmla="*/ 2147483647 h 75"/>
              <a:gd name="T40" fmla="*/ 2147483647 w 97"/>
              <a:gd name="T41" fmla="*/ 2147483647 h 75"/>
              <a:gd name="T42" fmla="*/ 2147483647 w 97"/>
              <a:gd name="T43" fmla="*/ 2147483647 h 75"/>
              <a:gd name="T44" fmla="*/ 2147483647 w 97"/>
              <a:gd name="T45" fmla="*/ 2147483647 h 75"/>
              <a:gd name="T46" fmla="*/ 2147483647 w 97"/>
              <a:gd name="T47" fmla="*/ 2147483647 h 75"/>
              <a:gd name="T48" fmla="*/ 2147483647 w 97"/>
              <a:gd name="T49" fmla="*/ 2147483647 h 75"/>
              <a:gd name="T50" fmla="*/ 0 w 97"/>
              <a:gd name="T51" fmla="*/ 2147483647 h 75"/>
              <a:gd name="T52" fmla="*/ 2147483647 w 97"/>
              <a:gd name="T53" fmla="*/ 2147483647 h 75"/>
              <a:gd name="T54" fmla="*/ 2147483647 w 97"/>
              <a:gd name="T55" fmla="*/ 2147483647 h 75"/>
              <a:gd name="T56" fmla="*/ 2147483647 w 97"/>
              <a:gd name="T57" fmla="*/ 2147483647 h 75"/>
              <a:gd name="T58" fmla="*/ 2147483647 w 97"/>
              <a:gd name="T59" fmla="*/ 2147483647 h 75"/>
              <a:gd name="T60" fmla="*/ 2147483647 w 97"/>
              <a:gd name="T61" fmla="*/ 2147483647 h 75"/>
              <a:gd name="T62" fmla="*/ 2147483647 w 97"/>
              <a:gd name="T63" fmla="*/ 2147483647 h 75"/>
              <a:gd name="T64" fmla="*/ 2147483647 w 97"/>
              <a:gd name="T65" fmla="*/ 2147483647 h 75"/>
              <a:gd name="T66" fmla="*/ 2147483647 w 97"/>
              <a:gd name="T67" fmla="*/ 2147483647 h 75"/>
              <a:gd name="T68" fmla="*/ 2147483647 w 97"/>
              <a:gd name="T69" fmla="*/ 2147483647 h 75"/>
              <a:gd name="T70" fmla="*/ 2147483647 w 97"/>
              <a:gd name="T71" fmla="*/ 2147483647 h 75"/>
              <a:gd name="T72" fmla="*/ 2147483647 w 97"/>
              <a:gd name="T73" fmla="*/ 2147483647 h 75"/>
              <a:gd name="T74" fmla="*/ 2147483647 w 97"/>
              <a:gd name="T75" fmla="*/ 2147483647 h 75"/>
              <a:gd name="T76" fmla="*/ 2147483647 w 97"/>
              <a:gd name="T77" fmla="*/ 2147483647 h 75"/>
              <a:gd name="T78" fmla="*/ 2147483647 w 97"/>
              <a:gd name="T79" fmla="*/ 2147483647 h 75"/>
              <a:gd name="T80" fmla="*/ 2147483647 w 97"/>
              <a:gd name="T81" fmla="*/ 2147483647 h 75"/>
              <a:gd name="T82" fmla="*/ 2147483647 w 97"/>
              <a:gd name="T83" fmla="*/ 2147483647 h 75"/>
              <a:gd name="T84" fmla="*/ 2147483647 w 97"/>
              <a:gd name="T85" fmla="*/ 2147483647 h 75"/>
              <a:gd name="T86" fmla="*/ 2147483647 w 97"/>
              <a:gd name="T87" fmla="*/ 2147483647 h 75"/>
              <a:gd name="T88" fmla="*/ 2147483647 w 97"/>
              <a:gd name="T89" fmla="*/ 2147483647 h 75"/>
              <a:gd name="T90" fmla="*/ 2147483647 w 97"/>
              <a:gd name="T91" fmla="*/ 2147483647 h 75"/>
              <a:gd name="T92" fmla="*/ 2147483647 w 97"/>
              <a:gd name="T93" fmla="*/ 2147483647 h 75"/>
              <a:gd name="T94" fmla="*/ 2147483647 w 97"/>
              <a:gd name="T95" fmla="*/ 2147483647 h 75"/>
              <a:gd name="T96" fmla="*/ 2147483647 w 97"/>
              <a:gd name="T97" fmla="*/ 2147483647 h 75"/>
              <a:gd name="T98" fmla="*/ 2147483647 w 97"/>
              <a:gd name="T99" fmla="*/ 2147483647 h 7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97"/>
              <a:gd name="T151" fmla="*/ 0 h 75"/>
              <a:gd name="T152" fmla="*/ 97 w 97"/>
              <a:gd name="T153" fmla="*/ 75 h 75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97" h="75">
                <a:moveTo>
                  <a:pt x="33" y="75"/>
                </a:moveTo>
                <a:cubicBezTo>
                  <a:pt x="37" y="75"/>
                  <a:pt x="40" y="75"/>
                  <a:pt x="44" y="75"/>
                </a:cubicBezTo>
                <a:cubicBezTo>
                  <a:pt x="45" y="75"/>
                  <a:pt x="47" y="74"/>
                  <a:pt x="47" y="73"/>
                </a:cubicBezTo>
                <a:cubicBezTo>
                  <a:pt x="47" y="49"/>
                  <a:pt x="47" y="49"/>
                  <a:pt x="47" y="49"/>
                </a:cubicBezTo>
                <a:cubicBezTo>
                  <a:pt x="39" y="45"/>
                  <a:pt x="39" y="45"/>
                  <a:pt x="39" y="45"/>
                </a:cubicBezTo>
                <a:cubicBezTo>
                  <a:pt x="30" y="50"/>
                  <a:pt x="30" y="50"/>
                  <a:pt x="30" y="50"/>
                </a:cubicBezTo>
                <a:cubicBezTo>
                  <a:pt x="30" y="73"/>
                  <a:pt x="30" y="73"/>
                  <a:pt x="30" y="73"/>
                </a:cubicBezTo>
                <a:cubicBezTo>
                  <a:pt x="30" y="74"/>
                  <a:pt x="31" y="75"/>
                  <a:pt x="33" y="75"/>
                </a:cubicBezTo>
                <a:close/>
                <a:moveTo>
                  <a:pt x="0" y="49"/>
                </a:moveTo>
                <a:cubicBezTo>
                  <a:pt x="37" y="28"/>
                  <a:pt x="37" y="28"/>
                  <a:pt x="37" y="28"/>
                </a:cubicBezTo>
                <a:cubicBezTo>
                  <a:pt x="39" y="26"/>
                  <a:pt x="39" y="26"/>
                  <a:pt x="39" y="26"/>
                </a:cubicBezTo>
                <a:cubicBezTo>
                  <a:pt x="41" y="28"/>
                  <a:pt x="41" y="28"/>
                  <a:pt x="41" y="28"/>
                </a:cubicBezTo>
                <a:cubicBezTo>
                  <a:pt x="52" y="34"/>
                  <a:pt x="52" y="34"/>
                  <a:pt x="52" y="34"/>
                </a:cubicBezTo>
                <a:cubicBezTo>
                  <a:pt x="81" y="9"/>
                  <a:pt x="81" y="9"/>
                  <a:pt x="81" y="9"/>
                </a:cubicBezTo>
                <a:cubicBezTo>
                  <a:pt x="77" y="4"/>
                  <a:pt x="77" y="4"/>
                  <a:pt x="77" y="4"/>
                </a:cubicBezTo>
                <a:cubicBezTo>
                  <a:pt x="87" y="2"/>
                  <a:pt x="87" y="2"/>
                  <a:pt x="87" y="2"/>
                </a:cubicBezTo>
                <a:cubicBezTo>
                  <a:pt x="97" y="0"/>
                  <a:pt x="97" y="0"/>
                  <a:pt x="97" y="0"/>
                </a:cubicBezTo>
                <a:cubicBezTo>
                  <a:pt x="94" y="10"/>
                  <a:pt x="94" y="10"/>
                  <a:pt x="94" y="10"/>
                </a:cubicBezTo>
                <a:cubicBezTo>
                  <a:pt x="91" y="19"/>
                  <a:pt x="91" y="19"/>
                  <a:pt x="91" y="19"/>
                </a:cubicBezTo>
                <a:cubicBezTo>
                  <a:pt x="87" y="15"/>
                  <a:pt x="87" y="15"/>
                  <a:pt x="87" y="15"/>
                </a:cubicBezTo>
                <a:cubicBezTo>
                  <a:pt x="55" y="42"/>
                  <a:pt x="55" y="42"/>
                  <a:pt x="55" y="42"/>
                </a:cubicBezTo>
                <a:cubicBezTo>
                  <a:pt x="53" y="44"/>
                  <a:pt x="53" y="44"/>
                  <a:pt x="53" y="44"/>
                </a:cubicBezTo>
                <a:cubicBezTo>
                  <a:pt x="50" y="43"/>
                  <a:pt x="50" y="43"/>
                  <a:pt x="50" y="43"/>
                </a:cubicBezTo>
                <a:cubicBezTo>
                  <a:pt x="39" y="36"/>
                  <a:pt x="39" y="36"/>
                  <a:pt x="39" y="36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49"/>
                  <a:pt x="0" y="49"/>
                  <a:pt x="0" y="49"/>
                </a:cubicBezTo>
                <a:close/>
                <a:moveTo>
                  <a:pt x="10" y="75"/>
                </a:moveTo>
                <a:cubicBezTo>
                  <a:pt x="21" y="75"/>
                  <a:pt x="21" y="75"/>
                  <a:pt x="21" y="75"/>
                </a:cubicBezTo>
                <a:cubicBezTo>
                  <a:pt x="22" y="75"/>
                  <a:pt x="23" y="74"/>
                  <a:pt x="23" y="73"/>
                </a:cubicBezTo>
                <a:cubicBezTo>
                  <a:pt x="23" y="54"/>
                  <a:pt x="23" y="54"/>
                  <a:pt x="23" y="54"/>
                </a:cubicBezTo>
                <a:cubicBezTo>
                  <a:pt x="7" y="64"/>
                  <a:pt x="7" y="64"/>
                  <a:pt x="7" y="64"/>
                </a:cubicBezTo>
                <a:cubicBezTo>
                  <a:pt x="7" y="73"/>
                  <a:pt x="7" y="73"/>
                  <a:pt x="7" y="73"/>
                </a:cubicBezTo>
                <a:cubicBezTo>
                  <a:pt x="7" y="74"/>
                  <a:pt x="8" y="75"/>
                  <a:pt x="10" y="75"/>
                </a:cubicBezTo>
                <a:close/>
                <a:moveTo>
                  <a:pt x="56" y="75"/>
                </a:moveTo>
                <a:cubicBezTo>
                  <a:pt x="60" y="75"/>
                  <a:pt x="63" y="75"/>
                  <a:pt x="67" y="75"/>
                </a:cubicBezTo>
                <a:cubicBezTo>
                  <a:pt x="69" y="75"/>
                  <a:pt x="70" y="74"/>
                  <a:pt x="70" y="73"/>
                </a:cubicBezTo>
                <a:cubicBezTo>
                  <a:pt x="70" y="62"/>
                  <a:pt x="70" y="50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54" y="53"/>
                  <a:pt x="54" y="53"/>
                  <a:pt x="54" y="53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73"/>
                  <a:pt x="53" y="73"/>
                  <a:pt x="53" y="73"/>
                </a:cubicBezTo>
                <a:cubicBezTo>
                  <a:pt x="53" y="74"/>
                  <a:pt x="55" y="75"/>
                  <a:pt x="56" y="75"/>
                </a:cubicBezTo>
                <a:close/>
                <a:moveTo>
                  <a:pt x="79" y="75"/>
                </a:moveTo>
                <a:cubicBezTo>
                  <a:pt x="90" y="75"/>
                  <a:pt x="90" y="75"/>
                  <a:pt x="90" y="75"/>
                </a:cubicBezTo>
                <a:cubicBezTo>
                  <a:pt x="92" y="75"/>
                  <a:pt x="93" y="74"/>
                  <a:pt x="93" y="73"/>
                </a:cubicBezTo>
                <a:cubicBezTo>
                  <a:pt x="93" y="32"/>
                  <a:pt x="93" y="32"/>
                  <a:pt x="93" y="32"/>
                </a:cubicBezTo>
                <a:cubicBezTo>
                  <a:pt x="86" y="24"/>
                  <a:pt x="86" y="24"/>
                  <a:pt x="86" y="24"/>
                </a:cubicBezTo>
                <a:cubicBezTo>
                  <a:pt x="77" y="33"/>
                  <a:pt x="77" y="33"/>
                  <a:pt x="77" y="3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4"/>
                  <a:pt x="78" y="75"/>
                  <a:pt x="79" y="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/>
          </a:p>
        </p:txBody>
      </p:sp>
      <p:sp>
        <p:nvSpPr>
          <p:cNvPr id="67" name="Docer Falling Dust PPT demo 12"/>
          <p:cNvSpPr/>
          <p:nvPr/>
        </p:nvSpPr>
        <p:spPr bwMode="auto">
          <a:xfrm flipH="1">
            <a:off x="8957712" y="2398636"/>
            <a:ext cx="1668401" cy="823900"/>
          </a:xfrm>
          <a:custGeom>
            <a:avLst/>
            <a:gdLst>
              <a:gd name="T0" fmla="*/ 103 w 103"/>
              <a:gd name="T1" fmla="*/ 51 h 51"/>
              <a:gd name="T2" fmla="*/ 0 w 103"/>
              <a:gd name="T3" fmla="*/ 51 h 51"/>
              <a:gd name="T4" fmla="*/ 0 w 103"/>
              <a:gd name="T5" fmla="*/ 16 h 51"/>
              <a:gd name="T6" fmla="*/ 20 w 103"/>
              <a:gd name="T7" fmla="*/ 5 h 51"/>
              <a:gd name="T8" fmla="*/ 33 w 103"/>
              <a:gd name="T9" fmla="*/ 12 h 51"/>
              <a:gd name="T10" fmla="*/ 33 w 103"/>
              <a:gd name="T11" fmla="*/ 12 h 51"/>
              <a:gd name="T12" fmla="*/ 69 w 103"/>
              <a:gd name="T13" fmla="*/ 33 h 51"/>
              <a:gd name="T14" fmla="*/ 69 w 103"/>
              <a:gd name="T15" fmla="*/ 33 h 51"/>
              <a:gd name="T16" fmla="*/ 103 w 103"/>
              <a:gd name="T17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3" h="51">
                <a:moveTo>
                  <a:pt x="103" y="51"/>
                </a:moveTo>
                <a:cubicBezTo>
                  <a:pt x="0" y="51"/>
                  <a:pt x="0" y="51"/>
                  <a:pt x="0" y="51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6"/>
                  <a:pt x="11" y="0"/>
                  <a:pt x="20" y="5"/>
                </a:cubicBezTo>
                <a:cubicBezTo>
                  <a:pt x="33" y="12"/>
                  <a:pt x="33" y="12"/>
                  <a:pt x="33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69" y="33"/>
                  <a:pt x="69" y="33"/>
                  <a:pt x="69" y="33"/>
                </a:cubicBezTo>
                <a:cubicBezTo>
                  <a:pt x="69" y="33"/>
                  <a:pt x="69" y="33"/>
                  <a:pt x="69" y="33"/>
                </a:cubicBezTo>
                <a:lnTo>
                  <a:pt x="103" y="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8" name="Docer Falling Dust PPT demo 11"/>
          <p:cNvSpPr/>
          <p:nvPr/>
        </p:nvSpPr>
        <p:spPr bwMode="auto">
          <a:xfrm flipH="1">
            <a:off x="7996495" y="3373585"/>
            <a:ext cx="2629618" cy="988681"/>
          </a:xfrm>
          <a:custGeom>
            <a:avLst/>
            <a:gdLst>
              <a:gd name="T0" fmla="*/ 160 w 162"/>
              <a:gd name="T1" fmla="*/ 36 h 61"/>
              <a:gd name="T2" fmla="*/ 160 w 162"/>
              <a:gd name="T3" fmla="*/ 36 h 61"/>
              <a:gd name="T4" fmla="*/ 156 w 162"/>
              <a:gd name="T5" fmla="*/ 40 h 61"/>
              <a:gd name="T6" fmla="*/ 118 w 162"/>
              <a:gd name="T7" fmla="*/ 61 h 61"/>
              <a:gd name="T8" fmla="*/ 0 w 162"/>
              <a:gd name="T9" fmla="*/ 61 h 61"/>
              <a:gd name="T10" fmla="*/ 0 w 162"/>
              <a:gd name="T11" fmla="*/ 0 h 61"/>
              <a:gd name="T12" fmla="*/ 118 w 162"/>
              <a:gd name="T13" fmla="*/ 0 h 61"/>
              <a:gd name="T14" fmla="*/ 156 w 162"/>
              <a:gd name="T15" fmla="*/ 21 h 61"/>
              <a:gd name="T16" fmla="*/ 160 w 162"/>
              <a:gd name="T17" fmla="*/ 36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2" h="61">
                <a:moveTo>
                  <a:pt x="160" y="36"/>
                </a:moveTo>
                <a:cubicBezTo>
                  <a:pt x="160" y="36"/>
                  <a:pt x="160" y="36"/>
                  <a:pt x="160" y="36"/>
                </a:cubicBezTo>
                <a:cubicBezTo>
                  <a:pt x="159" y="37"/>
                  <a:pt x="157" y="39"/>
                  <a:pt x="156" y="40"/>
                </a:cubicBezTo>
                <a:cubicBezTo>
                  <a:pt x="118" y="61"/>
                  <a:pt x="118" y="61"/>
                  <a:pt x="11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0"/>
                  <a:pt x="0" y="0"/>
                  <a:pt x="0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56" y="21"/>
                  <a:pt x="156" y="21"/>
                  <a:pt x="156" y="21"/>
                </a:cubicBezTo>
                <a:cubicBezTo>
                  <a:pt x="161" y="24"/>
                  <a:pt x="162" y="31"/>
                  <a:pt x="160" y="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9" name="Docer Falling Dust PPT demo 10"/>
          <p:cNvSpPr/>
          <p:nvPr/>
        </p:nvSpPr>
        <p:spPr bwMode="auto">
          <a:xfrm flipH="1">
            <a:off x="8957712" y="4492714"/>
            <a:ext cx="1668401" cy="844496"/>
          </a:xfrm>
          <a:custGeom>
            <a:avLst/>
            <a:gdLst>
              <a:gd name="T0" fmla="*/ 103 w 103"/>
              <a:gd name="T1" fmla="*/ 0 h 52"/>
              <a:gd name="T2" fmla="*/ 69 w 103"/>
              <a:gd name="T3" fmla="*/ 19 h 52"/>
              <a:gd name="T4" fmla="*/ 69 w 103"/>
              <a:gd name="T5" fmla="*/ 19 h 52"/>
              <a:gd name="T6" fmla="*/ 20 w 103"/>
              <a:gd name="T7" fmla="*/ 47 h 52"/>
              <a:gd name="T8" fmla="*/ 0 w 103"/>
              <a:gd name="T9" fmla="*/ 36 h 52"/>
              <a:gd name="T10" fmla="*/ 0 w 103"/>
              <a:gd name="T11" fmla="*/ 0 h 52"/>
              <a:gd name="T12" fmla="*/ 103 w 103"/>
              <a:gd name="T13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3" h="52">
                <a:moveTo>
                  <a:pt x="103" y="0"/>
                </a:moveTo>
                <a:cubicBezTo>
                  <a:pt x="69" y="19"/>
                  <a:pt x="69" y="19"/>
                  <a:pt x="69" y="19"/>
                </a:cubicBezTo>
                <a:cubicBezTo>
                  <a:pt x="69" y="19"/>
                  <a:pt x="69" y="19"/>
                  <a:pt x="69" y="19"/>
                </a:cubicBezTo>
                <a:cubicBezTo>
                  <a:pt x="20" y="47"/>
                  <a:pt x="20" y="47"/>
                  <a:pt x="20" y="47"/>
                </a:cubicBezTo>
                <a:cubicBezTo>
                  <a:pt x="11" y="52"/>
                  <a:pt x="0" y="46"/>
                  <a:pt x="0" y="36"/>
                </a:cubicBezTo>
                <a:cubicBezTo>
                  <a:pt x="0" y="0"/>
                  <a:pt x="0" y="0"/>
                  <a:pt x="0" y="0"/>
                </a:cubicBezTo>
                <a:lnTo>
                  <a:pt x="1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0" name="Docer Falling Dust PPT demo 9"/>
          <p:cNvSpPr>
            <a:spLocks noEditPoints="1" noChangeArrowheads="1"/>
          </p:cNvSpPr>
          <p:nvPr/>
        </p:nvSpPr>
        <p:spPr bwMode="auto">
          <a:xfrm>
            <a:off x="9229937" y="3641776"/>
            <a:ext cx="475661" cy="493855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99"/>
              <a:gd name="T130" fmla="*/ 0 h 99"/>
              <a:gd name="T131" fmla="*/ 99 w 99"/>
              <a:gd name="T132" fmla="*/ 99 h 99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/>
          </a:p>
        </p:txBody>
      </p:sp>
      <p:sp>
        <p:nvSpPr>
          <p:cNvPr id="71" name="Docer Falling Dust PPT demo 8"/>
          <p:cNvSpPr>
            <a:spLocks noEditPoints="1" noChangeArrowheads="1"/>
          </p:cNvSpPr>
          <p:nvPr/>
        </p:nvSpPr>
        <p:spPr bwMode="auto">
          <a:xfrm>
            <a:off x="10105515" y="2777546"/>
            <a:ext cx="328740" cy="337130"/>
          </a:xfrm>
          <a:custGeom>
            <a:avLst/>
            <a:gdLst>
              <a:gd name="T0" fmla="*/ 2147483647 w 199"/>
              <a:gd name="T1" fmla="*/ 0 h 196"/>
              <a:gd name="T2" fmla="*/ 2147483647 w 199"/>
              <a:gd name="T3" fmla="*/ 2147483647 h 196"/>
              <a:gd name="T4" fmla="*/ 2147483647 w 199"/>
              <a:gd name="T5" fmla="*/ 2147483647 h 196"/>
              <a:gd name="T6" fmla="*/ 2147483647 w 199"/>
              <a:gd name="T7" fmla="*/ 2147483647 h 196"/>
              <a:gd name="T8" fmla="*/ 2147483647 w 199"/>
              <a:gd name="T9" fmla="*/ 2147483647 h 196"/>
              <a:gd name="T10" fmla="*/ 2147483647 w 199"/>
              <a:gd name="T11" fmla="*/ 2147483647 h 196"/>
              <a:gd name="T12" fmla="*/ 2147483647 w 199"/>
              <a:gd name="T13" fmla="*/ 2147483647 h 196"/>
              <a:gd name="T14" fmla="*/ 0 w 199"/>
              <a:gd name="T15" fmla="*/ 2147483647 h 196"/>
              <a:gd name="T16" fmla="*/ 2147483647 w 199"/>
              <a:gd name="T17" fmla="*/ 2147483647 h 196"/>
              <a:gd name="T18" fmla="*/ 0 w 199"/>
              <a:gd name="T19" fmla="*/ 2147483647 h 196"/>
              <a:gd name="T20" fmla="*/ 0 w 199"/>
              <a:gd name="T21" fmla="*/ 0 h 196"/>
              <a:gd name="T22" fmla="*/ 2147483647 w 199"/>
              <a:gd name="T23" fmla="*/ 2147483647 h 196"/>
              <a:gd name="T24" fmla="*/ 2147483647 w 199"/>
              <a:gd name="T25" fmla="*/ 2147483647 h 196"/>
              <a:gd name="T26" fmla="*/ 2147483647 w 199"/>
              <a:gd name="T27" fmla="*/ 2147483647 h 196"/>
              <a:gd name="T28" fmla="*/ 2147483647 w 199"/>
              <a:gd name="T29" fmla="*/ 2147483647 h 196"/>
              <a:gd name="T30" fmla="*/ 2147483647 w 199"/>
              <a:gd name="T31" fmla="*/ 2147483647 h 196"/>
              <a:gd name="T32" fmla="*/ 2147483647 w 199"/>
              <a:gd name="T33" fmla="*/ 2147483647 h 196"/>
              <a:gd name="T34" fmla="*/ 2147483647 w 199"/>
              <a:gd name="T35" fmla="*/ 2147483647 h 196"/>
              <a:gd name="T36" fmla="*/ 2147483647 w 199"/>
              <a:gd name="T37" fmla="*/ 2147483647 h 196"/>
              <a:gd name="T38" fmla="*/ 2147483647 w 199"/>
              <a:gd name="T39" fmla="*/ 2147483647 h 196"/>
              <a:gd name="T40" fmla="*/ 2147483647 w 199"/>
              <a:gd name="T41" fmla="*/ 2147483647 h 196"/>
              <a:gd name="T42" fmla="*/ 2147483647 w 199"/>
              <a:gd name="T43" fmla="*/ 2147483647 h 196"/>
              <a:gd name="T44" fmla="*/ 2147483647 w 199"/>
              <a:gd name="T45" fmla="*/ 2147483647 h 196"/>
              <a:gd name="T46" fmla="*/ 2147483647 w 199"/>
              <a:gd name="T47" fmla="*/ 2147483647 h 196"/>
              <a:gd name="T48" fmla="*/ 2147483647 w 199"/>
              <a:gd name="T49" fmla="*/ 2147483647 h 196"/>
              <a:gd name="T50" fmla="*/ 2147483647 w 199"/>
              <a:gd name="T51" fmla="*/ 2147483647 h 196"/>
              <a:gd name="T52" fmla="*/ 2147483647 w 199"/>
              <a:gd name="T53" fmla="*/ 2147483647 h 196"/>
              <a:gd name="T54" fmla="*/ 2147483647 w 199"/>
              <a:gd name="T55" fmla="*/ 2147483647 h 196"/>
              <a:gd name="T56" fmla="*/ 2147483647 w 199"/>
              <a:gd name="T57" fmla="*/ 2147483647 h 196"/>
              <a:gd name="T58" fmla="*/ 2147483647 w 199"/>
              <a:gd name="T59" fmla="*/ 2147483647 h 196"/>
              <a:gd name="T60" fmla="*/ 2147483647 w 199"/>
              <a:gd name="T61" fmla="*/ 2147483647 h 196"/>
              <a:gd name="T62" fmla="*/ 2147483647 w 199"/>
              <a:gd name="T63" fmla="*/ 2147483647 h 196"/>
              <a:gd name="T64" fmla="*/ 2147483647 w 199"/>
              <a:gd name="T65" fmla="*/ 2147483647 h 196"/>
              <a:gd name="T66" fmla="*/ 2147483647 w 199"/>
              <a:gd name="T67" fmla="*/ 2147483647 h 196"/>
              <a:gd name="T68" fmla="*/ 2147483647 w 199"/>
              <a:gd name="T69" fmla="*/ 2147483647 h 196"/>
              <a:gd name="T70" fmla="*/ 2147483647 w 199"/>
              <a:gd name="T71" fmla="*/ 2147483647 h 196"/>
              <a:gd name="T72" fmla="*/ 2147483647 w 199"/>
              <a:gd name="T73" fmla="*/ 2147483647 h 196"/>
              <a:gd name="T74" fmla="*/ 2147483647 w 199"/>
              <a:gd name="T75" fmla="*/ 2147483647 h 196"/>
              <a:gd name="T76" fmla="*/ 2147483647 w 199"/>
              <a:gd name="T77" fmla="*/ 2147483647 h 196"/>
              <a:gd name="T78" fmla="*/ 2147483647 w 199"/>
              <a:gd name="T79" fmla="*/ 2147483647 h 196"/>
              <a:gd name="T80" fmla="*/ 2147483647 w 199"/>
              <a:gd name="T81" fmla="*/ 2147483647 h 19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w 199"/>
              <a:gd name="T124" fmla="*/ 0 h 196"/>
              <a:gd name="T125" fmla="*/ 199 w 199"/>
              <a:gd name="T126" fmla="*/ 196 h 19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T123" t="T124" r="T125" b="T126"/>
            <a:pathLst>
              <a:path w="199" h="196">
                <a:moveTo>
                  <a:pt x="0" y="0"/>
                </a:moveTo>
                <a:lnTo>
                  <a:pt x="199" y="0"/>
                </a:lnTo>
                <a:lnTo>
                  <a:pt x="199" y="19"/>
                </a:lnTo>
                <a:lnTo>
                  <a:pt x="189" y="19"/>
                </a:lnTo>
                <a:lnTo>
                  <a:pt x="189" y="120"/>
                </a:lnTo>
                <a:lnTo>
                  <a:pt x="199" y="120"/>
                </a:lnTo>
                <a:lnTo>
                  <a:pt x="199" y="139"/>
                </a:lnTo>
                <a:lnTo>
                  <a:pt x="109" y="139"/>
                </a:lnTo>
                <a:lnTo>
                  <a:pt x="109" y="177"/>
                </a:lnTo>
                <a:lnTo>
                  <a:pt x="149" y="177"/>
                </a:lnTo>
                <a:lnTo>
                  <a:pt x="149" y="196"/>
                </a:lnTo>
                <a:lnTo>
                  <a:pt x="50" y="196"/>
                </a:lnTo>
                <a:lnTo>
                  <a:pt x="50" y="177"/>
                </a:lnTo>
                <a:lnTo>
                  <a:pt x="90" y="177"/>
                </a:lnTo>
                <a:lnTo>
                  <a:pt x="90" y="139"/>
                </a:lnTo>
                <a:lnTo>
                  <a:pt x="0" y="139"/>
                </a:lnTo>
                <a:lnTo>
                  <a:pt x="0" y="120"/>
                </a:lnTo>
                <a:lnTo>
                  <a:pt x="7" y="120"/>
                </a:lnTo>
                <a:lnTo>
                  <a:pt x="7" y="19"/>
                </a:lnTo>
                <a:lnTo>
                  <a:pt x="0" y="19"/>
                </a:lnTo>
                <a:lnTo>
                  <a:pt x="0" y="0"/>
                </a:lnTo>
                <a:close/>
                <a:moveTo>
                  <a:pt x="149" y="47"/>
                </a:moveTo>
                <a:lnTo>
                  <a:pt x="142" y="47"/>
                </a:lnTo>
                <a:lnTo>
                  <a:pt x="132" y="47"/>
                </a:lnTo>
                <a:lnTo>
                  <a:pt x="135" y="52"/>
                </a:lnTo>
                <a:lnTo>
                  <a:pt x="102" y="70"/>
                </a:lnTo>
                <a:lnTo>
                  <a:pt x="88" y="61"/>
                </a:lnTo>
                <a:lnTo>
                  <a:pt x="88" y="59"/>
                </a:lnTo>
                <a:lnTo>
                  <a:pt x="85" y="59"/>
                </a:lnTo>
                <a:lnTo>
                  <a:pt x="57" y="70"/>
                </a:lnTo>
                <a:lnTo>
                  <a:pt x="59" y="78"/>
                </a:lnTo>
                <a:lnTo>
                  <a:pt x="85" y="66"/>
                </a:lnTo>
                <a:lnTo>
                  <a:pt x="99" y="75"/>
                </a:lnTo>
                <a:lnTo>
                  <a:pt x="102" y="78"/>
                </a:lnTo>
                <a:lnTo>
                  <a:pt x="104" y="78"/>
                </a:lnTo>
                <a:lnTo>
                  <a:pt x="137" y="56"/>
                </a:lnTo>
                <a:lnTo>
                  <a:pt x="139" y="61"/>
                </a:lnTo>
                <a:lnTo>
                  <a:pt x="144" y="54"/>
                </a:lnTo>
                <a:lnTo>
                  <a:pt x="149" y="47"/>
                </a:lnTo>
                <a:close/>
                <a:moveTo>
                  <a:pt x="132" y="68"/>
                </a:moveTo>
                <a:lnTo>
                  <a:pt x="132" y="99"/>
                </a:lnTo>
                <a:lnTo>
                  <a:pt x="142" y="99"/>
                </a:lnTo>
                <a:lnTo>
                  <a:pt x="142" y="68"/>
                </a:lnTo>
                <a:lnTo>
                  <a:pt x="132" y="68"/>
                </a:lnTo>
                <a:close/>
                <a:moveTo>
                  <a:pt x="118" y="78"/>
                </a:moveTo>
                <a:lnTo>
                  <a:pt x="118" y="99"/>
                </a:lnTo>
                <a:lnTo>
                  <a:pt x="128" y="99"/>
                </a:lnTo>
                <a:lnTo>
                  <a:pt x="128" y="78"/>
                </a:lnTo>
                <a:lnTo>
                  <a:pt x="118" y="78"/>
                </a:lnTo>
                <a:close/>
                <a:moveTo>
                  <a:pt x="102" y="89"/>
                </a:moveTo>
                <a:lnTo>
                  <a:pt x="102" y="99"/>
                </a:lnTo>
                <a:lnTo>
                  <a:pt x="111" y="99"/>
                </a:lnTo>
                <a:lnTo>
                  <a:pt x="111" y="89"/>
                </a:lnTo>
                <a:lnTo>
                  <a:pt x="102" y="89"/>
                </a:lnTo>
                <a:close/>
                <a:moveTo>
                  <a:pt x="88" y="80"/>
                </a:moveTo>
                <a:lnTo>
                  <a:pt x="88" y="99"/>
                </a:lnTo>
                <a:lnTo>
                  <a:pt x="97" y="99"/>
                </a:lnTo>
                <a:lnTo>
                  <a:pt x="97" y="80"/>
                </a:lnTo>
                <a:lnTo>
                  <a:pt x="88" y="80"/>
                </a:lnTo>
                <a:close/>
                <a:moveTo>
                  <a:pt x="73" y="80"/>
                </a:moveTo>
                <a:lnTo>
                  <a:pt x="73" y="99"/>
                </a:lnTo>
                <a:lnTo>
                  <a:pt x="83" y="99"/>
                </a:lnTo>
                <a:lnTo>
                  <a:pt x="83" y="80"/>
                </a:lnTo>
                <a:lnTo>
                  <a:pt x="73" y="80"/>
                </a:lnTo>
                <a:close/>
                <a:moveTo>
                  <a:pt x="57" y="85"/>
                </a:moveTo>
                <a:lnTo>
                  <a:pt x="57" y="99"/>
                </a:lnTo>
                <a:lnTo>
                  <a:pt x="66" y="99"/>
                </a:lnTo>
                <a:lnTo>
                  <a:pt x="66" y="85"/>
                </a:lnTo>
                <a:lnTo>
                  <a:pt x="57" y="85"/>
                </a:lnTo>
                <a:close/>
                <a:moveTo>
                  <a:pt x="170" y="21"/>
                </a:moveTo>
                <a:lnTo>
                  <a:pt x="28" y="21"/>
                </a:lnTo>
                <a:lnTo>
                  <a:pt x="28" y="118"/>
                </a:lnTo>
                <a:lnTo>
                  <a:pt x="170" y="118"/>
                </a:lnTo>
                <a:lnTo>
                  <a:pt x="170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/>
          </a:p>
        </p:txBody>
      </p:sp>
      <p:sp>
        <p:nvSpPr>
          <p:cNvPr id="72" name="Docer Falling Dust PPT demo 7"/>
          <p:cNvSpPr>
            <a:spLocks noEditPoints="1" noChangeArrowheads="1"/>
          </p:cNvSpPr>
          <p:nvPr/>
        </p:nvSpPr>
        <p:spPr bwMode="auto">
          <a:xfrm>
            <a:off x="10108180" y="4581282"/>
            <a:ext cx="340305" cy="426574"/>
          </a:xfrm>
          <a:custGeom>
            <a:avLst/>
            <a:gdLst>
              <a:gd name="T0" fmla="*/ 2147483647 w 87"/>
              <a:gd name="T1" fmla="*/ 2147483647 h 105"/>
              <a:gd name="T2" fmla="*/ 2147483647 w 87"/>
              <a:gd name="T3" fmla="*/ 2147483647 h 105"/>
              <a:gd name="T4" fmla="*/ 2147483647 w 87"/>
              <a:gd name="T5" fmla="*/ 2147483647 h 105"/>
              <a:gd name="T6" fmla="*/ 2147483647 w 87"/>
              <a:gd name="T7" fmla="*/ 2147483647 h 105"/>
              <a:gd name="T8" fmla="*/ 2147483647 w 87"/>
              <a:gd name="T9" fmla="*/ 2147483647 h 105"/>
              <a:gd name="T10" fmla="*/ 2147483647 w 87"/>
              <a:gd name="T11" fmla="*/ 2147483647 h 105"/>
              <a:gd name="T12" fmla="*/ 2147483647 w 87"/>
              <a:gd name="T13" fmla="*/ 2147483647 h 105"/>
              <a:gd name="T14" fmla="*/ 2147483647 w 87"/>
              <a:gd name="T15" fmla="*/ 2147483647 h 105"/>
              <a:gd name="T16" fmla="*/ 2147483647 w 87"/>
              <a:gd name="T17" fmla="*/ 2147483647 h 105"/>
              <a:gd name="T18" fmla="*/ 2147483647 w 87"/>
              <a:gd name="T19" fmla="*/ 2147483647 h 105"/>
              <a:gd name="T20" fmla="*/ 2147483647 w 87"/>
              <a:gd name="T21" fmla="*/ 2147483647 h 105"/>
              <a:gd name="T22" fmla="*/ 2147483647 w 87"/>
              <a:gd name="T23" fmla="*/ 2147483647 h 105"/>
              <a:gd name="T24" fmla="*/ 2147483647 w 87"/>
              <a:gd name="T25" fmla="*/ 2147483647 h 105"/>
              <a:gd name="T26" fmla="*/ 2147483647 w 87"/>
              <a:gd name="T27" fmla="*/ 2147483647 h 105"/>
              <a:gd name="T28" fmla="*/ 2147483647 w 87"/>
              <a:gd name="T29" fmla="*/ 2147483647 h 105"/>
              <a:gd name="T30" fmla="*/ 2147483647 w 87"/>
              <a:gd name="T31" fmla="*/ 2147483647 h 105"/>
              <a:gd name="T32" fmla="*/ 2147483647 w 87"/>
              <a:gd name="T33" fmla="*/ 2147483647 h 105"/>
              <a:gd name="T34" fmla="*/ 2147483647 w 87"/>
              <a:gd name="T35" fmla="*/ 2147483647 h 105"/>
              <a:gd name="T36" fmla="*/ 2147483647 w 87"/>
              <a:gd name="T37" fmla="*/ 2147483647 h 105"/>
              <a:gd name="T38" fmla="*/ 2147483647 w 87"/>
              <a:gd name="T39" fmla="*/ 2147483647 h 105"/>
              <a:gd name="T40" fmla="*/ 2147483647 w 87"/>
              <a:gd name="T41" fmla="*/ 2147483647 h 105"/>
              <a:gd name="T42" fmla="*/ 2147483647 w 87"/>
              <a:gd name="T43" fmla="*/ 2147483647 h 105"/>
              <a:gd name="T44" fmla="*/ 2147483647 w 87"/>
              <a:gd name="T45" fmla="*/ 2147483647 h 105"/>
              <a:gd name="T46" fmla="*/ 2147483647 w 87"/>
              <a:gd name="T47" fmla="*/ 2147483647 h 105"/>
              <a:gd name="T48" fmla="*/ 2147483647 w 87"/>
              <a:gd name="T49" fmla="*/ 2147483647 h 105"/>
              <a:gd name="T50" fmla="*/ 2147483647 w 87"/>
              <a:gd name="T51" fmla="*/ 2147483647 h 105"/>
              <a:gd name="T52" fmla="*/ 2147483647 w 87"/>
              <a:gd name="T53" fmla="*/ 2147483647 h 105"/>
              <a:gd name="T54" fmla="*/ 0 w 87"/>
              <a:gd name="T55" fmla="*/ 2147483647 h 105"/>
              <a:gd name="T56" fmla="*/ 0 w 87"/>
              <a:gd name="T57" fmla="*/ 2147483647 h 105"/>
              <a:gd name="T58" fmla="*/ 2147483647 w 87"/>
              <a:gd name="T59" fmla="*/ 2147483647 h 105"/>
              <a:gd name="T60" fmla="*/ 2147483647 w 87"/>
              <a:gd name="T61" fmla="*/ 2147483647 h 105"/>
              <a:gd name="T62" fmla="*/ 2147483647 w 87"/>
              <a:gd name="T63" fmla="*/ 2147483647 h 105"/>
              <a:gd name="T64" fmla="*/ 2147483647 w 87"/>
              <a:gd name="T65" fmla="*/ 2147483647 h 105"/>
              <a:gd name="T66" fmla="*/ 2147483647 w 87"/>
              <a:gd name="T67" fmla="*/ 2147483647 h 105"/>
              <a:gd name="T68" fmla="*/ 2147483647 w 87"/>
              <a:gd name="T69" fmla="*/ 2147483647 h 105"/>
              <a:gd name="T70" fmla="*/ 2147483647 w 87"/>
              <a:gd name="T71" fmla="*/ 2147483647 h 105"/>
              <a:gd name="T72" fmla="*/ 2147483647 w 87"/>
              <a:gd name="T73" fmla="*/ 0 h 105"/>
              <a:gd name="T74" fmla="*/ 2147483647 w 87"/>
              <a:gd name="T75" fmla="*/ 2147483647 h 105"/>
              <a:gd name="T76" fmla="*/ 2147483647 w 87"/>
              <a:gd name="T77" fmla="*/ 2147483647 h 105"/>
              <a:gd name="T78" fmla="*/ 2147483647 w 87"/>
              <a:gd name="T79" fmla="*/ 2147483647 h 105"/>
              <a:gd name="T80" fmla="*/ 2147483647 w 87"/>
              <a:gd name="T81" fmla="*/ 0 h 105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w 87"/>
              <a:gd name="T124" fmla="*/ 0 h 105"/>
              <a:gd name="T125" fmla="*/ 87 w 87"/>
              <a:gd name="T126" fmla="*/ 105 h 105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T123" t="T124" r="T125" b="T126"/>
            <a:pathLst>
              <a:path w="87" h="105">
                <a:moveTo>
                  <a:pt x="40" y="38"/>
                </a:moveTo>
                <a:cubicBezTo>
                  <a:pt x="60" y="38"/>
                  <a:pt x="76" y="51"/>
                  <a:pt x="77" y="68"/>
                </a:cubicBezTo>
                <a:cubicBezTo>
                  <a:pt x="77" y="69"/>
                  <a:pt x="77" y="69"/>
                  <a:pt x="78" y="69"/>
                </a:cubicBezTo>
                <a:cubicBezTo>
                  <a:pt x="79" y="67"/>
                  <a:pt x="80" y="66"/>
                  <a:pt x="81" y="65"/>
                </a:cubicBezTo>
                <a:cubicBezTo>
                  <a:pt x="82" y="64"/>
                  <a:pt x="83" y="64"/>
                  <a:pt x="84" y="63"/>
                </a:cubicBezTo>
                <a:cubicBezTo>
                  <a:pt x="86" y="68"/>
                  <a:pt x="86" y="68"/>
                  <a:pt x="86" y="68"/>
                </a:cubicBezTo>
                <a:cubicBezTo>
                  <a:pt x="86" y="68"/>
                  <a:pt x="85" y="69"/>
                  <a:pt x="84" y="69"/>
                </a:cubicBezTo>
                <a:cubicBezTo>
                  <a:pt x="84" y="70"/>
                  <a:pt x="83" y="70"/>
                  <a:pt x="83" y="71"/>
                </a:cubicBezTo>
                <a:cubicBezTo>
                  <a:pt x="83" y="71"/>
                  <a:pt x="83" y="71"/>
                  <a:pt x="84" y="71"/>
                </a:cubicBezTo>
                <a:cubicBezTo>
                  <a:pt x="86" y="73"/>
                  <a:pt x="87" y="75"/>
                  <a:pt x="87" y="76"/>
                </a:cubicBezTo>
                <a:cubicBezTo>
                  <a:pt x="87" y="77"/>
                  <a:pt x="86" y="78"/>
                  <a:pt x="85" y="79"/>
                </a:cubicBezTo>
                <a:cubicBezTo>
                  <a:pt x="85" y="80"/>
                  <a:pt x="84" y="80"/>
                  <a:pt x="83" y="80"/>
                </a:cubicBezTo>
                <a:cubicBezTo>
                  <a:pt x="83" y="80"/>
                  <a:pt x="83" y="80"/>
                  <a:pt x="83" y="80"/>
                </a:cubicBezTo>
                <a:cubicBezTo>
                  <a:pt x="81" y="81"/>
                  <a:pt x="79" y="80"/>
                  <a:pt x="78" y="79"/>
                </a:cubicBezTo>
                <a:cubicBezTo>
                  <a:pt x="78" y="78"/>
                  <a:pt x="77" y="78"/>
                  <a:pt x="77" y="77"/>
                </a:cubicBezTo>
                <a:cubicBezTo>
                  <a:pt x="77" y="76"/>
                  <a:pt x="76" y="75"/>
                  <a:pt x="76" y="74"/>
                </a:cubicBezTo>
                <a:cubicBezTo>
                  <a:pt x="76" y="74"/>
                  <a:pt x="76" y="74"/>
                  <a:pt x="76" y="74"/>
                </a:cubicBezTo>
                <a:cubicBezTo>
                  <a:pt x="75" y="81"/>
                  <a:pt x="71" y="88"/>
                  <a:pt x="65" y="92"/>
                </a:cubicBezTo>
                <a:cubicBezTo>
                  <a:pt x="69" y="100"/>
                  <a:pt x="69" y="100"/>
                  <a:pt x="69" y="100"/>
                </a:cubicBezTo>
                <a:cubicBezTo>
                  <a:pt x="59" y="105"/>
                  <a:pt x="59" y="105"/>
                  <a:pt x="59" y="105"/>
                </a:cubicBezTo>
                <a:cubicBezTo>
                  <a:pt x="56" y="98"/>
                  <a:pt x="56" y="98"/>
                  <a:pt x="56" y="98"/>
                </a:cubicBezTo>
                <a:cubicBezTo>
                  <a:pt x="51" y="100"/>
                  <a:pt x="46" y="101"/>
                  <a:pt x="40" y="101"/>
                </a:cubicBezTo>
                <a:cubicBezTo>
                  <a:pt x="35" y="101"/>
                  <a:pt x="29" y="100"/>
                  <a:pt x="24" y="98"/>
                </a:cubicBezTo>
                <a:cubicBezTo>
                  <a:pt x="20" y="105"/>
                  <a:pt x="20" y="105"/>
                  <a:pt x="20" y="105"/>
                </a:cubicBezTo>
                <a:cubicBezTo>
                  <a:pt x="10" y="100"/>
                  <a:pt x="10" y="100"/>
                  <a:pt x="10" y="100"/>
                </a:cubicBezTo>
                <a:cubicBezTo>
                  <a:pt x="15" y="91"/>
                  <a:pt x="15" y="91"/>
                  <a:pt x="15" y="91"/>
                </a:cubicBezTo>
                <a:cubicBezTo>
                  <a:pt x="11" y="88"/>
                  <a:pt x="8" y="84"/>
                  <a:pt x="6" y="80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58"/>
                  <a:pt x="0" y="58"/>
                  <a:pt x="0" y="58"/>
                </a:cubicBezTo>
                <a:cubicBezTo>
                  <a:pt x="7" y="58"/>
                  <a:pt x="7" y="58"/>
                  <a:pt x="7" y="58"/>
                </a:cubicBezTo>
                <a:cubicBezTo>
                  <a:pt x="9" y="53"/>
                  <a:pt x="13" y="48"/>
                  <a:pt x="17" y="45"/>
                </a:cubicBezTo>
                <a:cubicBezTo>
                  <a:pt x="16" y="34"/>
                  <a:pt x="16" y="34"/>
                  <a:pt x="16" y="34"/>
                </a:cubicBezTo>
                <a:cubicBezTo>
                  <a:pt x="22" y="36"/>
                  <a:pt x="32" y="40"/>
                  <a:pt x="34" y="47"/>
                </a:cubicBezTo>
                <a:cubicBezTo>
                  <a:pt x="37" y="47"/>
                  <a:pt x="37" y="47"/>
                  <a:pt x="37" y="47"/>
                </a:cubicBezTo>
                <a:cubicBezTo>
                  <a:pt x="34" y="38"/>
                  <a:pt x="34" y="38"/>
                  <a:pt x="34" y="38"/>
                </a:cubicBezTo>
                <a:cubicBezTo>
                  <a:pt x="36" y="38"/>
                  <a:pt x="38" y="38"/>
                  <a:pt x="40" y="38"/>
                </a:cubicBezTo>
                <a:close/>
                <a:moveTo>
                  <a:pt x="41" y="0"/>
                </a:moveTo>
                <a:cubicBezTo>
                  <a:pt x="50" y="0"/>
                  <a:pt x="58" y="8"/>
                  <a:pt x="58" y="17"/>
                </a:cubicBezTo>
                <a:cubicBezTo>
                  <a:pt x="58" y="26"/>
                  <a:pt x="50" y="33"/>
                  <a:pt x="41" y="33"/>
                </a:cubicBezTo>
                <a:cubicBezTo>
                  <a:pt x="32" y="33"/>
                  <a:pt x="25" y="26"/>
                  <a:pt x="25" y="17"/>
                </a:cubicBezTo>
                <a:cubicBezTo>
                  <a:pt x="25" y="8"/>
                  <a:pt x="32" y="0"/>
                  <a:pt x="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/>
          </a:p>
        </p:txBody>
      </p:sp>
      <p:sp>
        <p:nvSpPr>
          <p:cNvPr id="73" name="Docer Falling Dust PPT demo 6"/>
          <p:cNvSpPr/>
          <p:nvPr/>
        </p:nvSpPr>
        <p:spPr>
          <a:xfrm>
            <a:off x="3514090" y="3222625"/>
            <a:ext cx="5105400" cy="158623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尽最大可能得减少评估人员的主观因素影响</a:t>
            </a:r>
            <a:endParaRPr lang="zh-CN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ctr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通过历史数据和相似度加权算法</a:t>
            </a:r>
            <a:endParaRPr lang="zh-CN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ctr"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更加客观的智能的评估每个FP的PV  AC值。</a:t>
            </a:r>
            <a:endParaRPr lang="zh-CN" altLang="en-US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66861" y="423052"/>
            <a:ext cx="196977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研究背景和意义</a:t>
            </a:r>
            <a:endParaRPr lang="zh-CN" altLang="en-US" sz="2000" b="1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3" name="圆角矩形 22"/>
          <p:cNvSpPr/>
          <p:nvPr/>
        </p:nvSpPr>
        <p:spPr>
          <a:xfrm rot="2700000">
            <a:off x="526474" y="481454"/>
            <a:ext cx="281985" cy="28198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bldLvl="0" animBg="1"/>
      <p:bldP spid="62" grpId="0" bldLvl="0" animBg="1"/>
      <p:bldP spid="63" grpId="0" bldLvl="0" animBg="1"/>
      <p:bldP spid="64" grpId="0" bldLvl="0" animBg="1"/>
      <p:bldP spid="65" grpId="0" bldLvl="0" animBg="1"/>
      <p:bldP spid="66" grpId="0" bldLvl="0" animBg="1"/>
      <p:bldP spid="67" grpId="0" bldLvl="0" animBg="1"/>
      <p:bldP spid="68" grpId="0" bldLvl="0" animBg="1"/>
      <p:bldP spid="69" grpId="0" bldLvl="0" animBg="1"/>
      <p:bldP spid="70" grpId="0" bldLvl="0" animBg="1"/>
      <p:bldP spid="71" grpId="0" bldLvl="0" animBg="1"/>
      <p:bldP spid="72" grpId="0" bldLvl="0" animBg="1"/>
      <p:bldP spid="7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5041645" y="1225007"/>
            <a:ext cx="1947553" cy="194755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b="1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2</a:t>
            </a:r>
            <a:endParaRPr lang="en-US" altLang="zh-CN" sz="7200" b="1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00041" y="3322721"/>
            <a:ext cx="26314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研究现状</a:t>
            </a:r>
            <a:endParaRPr lang="zh-CN" altLang="en-US" sz="4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6200000">
            <a:off x="6349" y="4146547"/>
            <a:ext cx="2705102" cy="2717801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9563100" y="-1"/>
            <a:ext cx="2628900" cy="26477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797656" y="375449"/>
            <a:ext cx="120396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研究现状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7" name="圆角矩形 16"/>
          <p:cNvSpPr/>
          <p:nvPr/>
        </p:nvSpPr>
        <p:spPr>
          <a:xfrm rot="2700000">
            <a:off x="457269" y="433851"/>
            <a:ext cx="281985" cy="28198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Docer Falling Dust PPT demo 8"/>
          <p:cNvSpPr/>
          <p:nvPr/>
        </p:nvSpPr>
        <p:spPr>
          <a:xfrm>
            <a:off x="2250557" y="1727407"/>
            <a:ext cx="5467216" cy="1124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这是比较神奇的地方，研究的文献极少，这么多年实际工作中接触到的好像现在很多情况都是拍脑袋。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一般剧本，领导说5天，研发说要10天，然后争论到折中8天。最后5天摸鱼天天好像各种加班很忙一样，最后3天写BUG。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Docer Falling Dust PPT demo 6"/>
          <p:cNvSpPr/>
          <p:nvPr/>
        </p:nvSpPr>
        <p:spPr>
          <a:xfrm>
            <a:off x="1128363" y="1904078"/>
            <a:ext cx="991892" cy="99189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Docer Falling Dust PPT demo 5"/>
          <p:cNvSpPr/>
          <p:nvPr/>
        </p:nvSpPr>
        <p:spPr>
          <a:xfrm>
            <a:off x="8242085" y="1904078"/>
            <a:ext cx="991892" cy="99189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Docer Falling Dust PPT demo 4"/>
          <p:cNvGrpSpPr/>
          <p:nvPr/>
        </p:nvGrpSpPr>
        <p:grpSpPr>
          <a:xfrm>
            <a:off x="1426466" y="2231059"/>
            <a:ext cx="395685" cy="337930"/>
            <a:chOff x="9927995" y="3251980"/>
            <a:chExt cx="395685" cy="337930"/>
          </a:xfrm>
        </p:grpSpPr>
        <p:sp>
          <p:nvSpPr>
            <p:cNvPr id="24" name="Docer Falling Dust PPT demo"/>
            <p:cNvSpPr>
              <a:spLocks noEditPoints="1"/>
            </p:cNvSpPr>
            <p:nvPr/>
          </p:nvSpPr>
          <p:spPr bwMode="auto">
            <a:xfrm>
              <a:off x="9927995" y="3251980"/>
              <a:ext cx="395685" cy="337930"/>
            </a:xfrm>
            <a:custGeom>
              <a:avLst/>
              <a:gdLst>
                <a:gd name="T0" fmla="*/ 124 w 136"/>
                <a:gd name="T1" fmla="*/ 116 h 116"/>
                <a:gd name="T2" fmla="*/ 12 w 136"/>
                <a:gd name="T3" fmla="*/ 116 h 116"/>
                <a:gd name="T4" fmla="*/ 0 w 136"/>
                <a:gd name="T5" fmla="*/ 104 h 116"/>
                <a:gd name="T6" fmla="*/ 0 w 136"/>
                <a:gd name="T7" fmla="*/ 12 h 116"/>
                <a:gd name="T8" fmla="*/ 12 w 136"/>
                <a:gd name="T9" fmla="*/ 0 h 116"/>
                <a:gd name="T10" fmla="*/ 124 w 136"/>
                <a:gd name="T11" fmla="*/ 0 h 116"/>
                <a:gd name="T12" fmla="*/ 136 w 136"/>
                <a:gd name="T13" fmla="*/ 12 h 116"/>
                <a:gd name="T14" fmla="*/ 136 w 136"/>
                <a:gd name="T15" fmla="*/ 104 h 116"/>
                <a:gd name="T16" fmla="*/ 124 w 136"/>
                <a:gd name="T17" fmla="*/ 116 h 116"/>
                <a:gd name="T18" fmla="*/ 12 w 136"/>
                <a:gd name="T19" fmla="*/ 8 h 116"/>
                <a:gd name="T20" fmla="*/ 8 w 136"/>
                <a:gd name="T21" fmla="*/ 12 h 116"/>
                <a:gd name="T22" fmla="*/ 8 w 136"/>
                <a:gd name="T23" fmla="*/ 104 h 116"/>
                <a:gd name="T24" fmla="*/ 12 w 136"/>
                <a:gd name="T25" fmla="*/ 108 h 116"/>
                <a:gd name="T26" fmla="*/ 124 w 136"/>
                <a:gd name="T27" fmla="*/ 108 h 116"/>
                <a:gd name="T28" fmla="*/ 128 w 136"/>
                <a:gd name="T29" fmla="*/ 104 h 116"/>
                <a:gd name="T30" fmla="*/ 128 w 136"/>
                <a:gd name="T31" fmla="*/ 12 h 116"/>
                <a:gd name="T32" fmla="*/ 124 w 136"/>
                <a:gd name="T33" fmla="*/ 8 h 116"/>
                <a:gd name="T34" fmla="*/ 12 w 136"/>
                <a:gd name="T35" fmla="*/ 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6" h="116">
                  <a:moveTo>
                    <a:pt x="124" y="116"/>
                  </a:moveTo>
                  <a:cubicBezTo>
                    <a:pt x="12" y="116"/>
                    <a:pt x="12" y="116"/>
                    <a:pt x="12" y="116"/>
                  </a:cubicBezTo>
                  <a:cubicBezTo>
                    <a:pt x="5" y="116"/>
                    <a:pt x="0" y="111"/>
                    <a:pt x="0" y="10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30" y="0"/>
                    <a:pt x="136" y="6"/>
                    <a:pt x="136" y="12"/>
                  </a:cubicBezTo>
                  <a:cubicBezTo>
                    <a:pt x="136" y="104"/>
                    <a:pt x="136" y="104"/>
                    <a:pt x="136" y="104"/>
                  </a:cubicBezTo>
                  <a:cubicBezTo>
                    <a:pt x="136" y="111"/>
                    <a:pt x="130" y="116"/>
                    <a:pt x="124" y="116"/>
                  </a:cubicBezTo>
                  <a:close/>
                  <a:moveTo>
                    <a:pt x="12" y="8"/>
                  </a:moveTo>
                  <a:cubicBezTo>
                    <a:pt x="9" y="8"/>
                    <a:pt x="8" y="10"/>
                    <a:pt x="8" y="12"/>
                  </a:cubicBezTo>
                  <a:cubicBezTo>
                    <a:pt x="8" y="104"/>
                    <a:pt x="8" y="104"/>
                    <a:pt x="8" y="104"/>
                  </a:cubicBezTo>
                  <a:cubicBezTo>
                    <a:pt x="8" y="106"/>
                    <a:pt x="9" y="108"/>
                    <a:pt x="12" y="108"/>
                  </a:cubicBezTo>
                  <a:cubicBezTo>
                    <a:pt x="124" y="108"/>
                    <a:pt x="124" y="108"/>
                    <a:pt x="124" y="108"/>
                  </a:cubicBezTo>
                  <a:cubicBezTo>
                    <a:pt x="126" y="108"/>
                    <a:pt x="128" y="106"/>
                    <a:pt x="128" y="104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0"/>
                    <a:pt x="126" y="8"/>
                    <a:pt x="124" y="8"/>
                  </a:cubicBezTo>
                  <a:lnTo>
                    <a:pt x="12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Docer Falling Dust PPT demo"/>
            <p:cNvSpPr/>
            <p:nvPr/>
          </p:nvSpPr>
          <p:spPr bwMode="auto">
            <a:xfrm>
              <a:off x="9927995" y="3342913"/>
              <a:ext cx="395685" cy="23348"/>
            </a:xfrm>
            <a:custGeom>
              <a:avLst/>
              <a:gdLst>
                <a:gd name="T0" fmla="*/ 132 w 136"/>
                <a:gd name="T1" fmla="*/ 8 h 8"/>
                <a:gd name="T2" fmla="*/ 4 w 136"/>
                <a:gd name="T3" fmla="*/ 8 h 8"/>
                <a:gd name="T4" fmla="*/ 0 w 136"/>
                <a:gd name="T5" fmla="*/ 4 h 8"/>
                <a:gd name="T6" fmla="*/ 4 w 136"/>
                <a:gd name="T7" fmla="*/ 0 h 8"/>
                <a:gd name="T8" fmla="*/ 132 w 136"/>
                <a:gd name="T9" fmla="*/ 0 h 8"/>
                <a:gd name="T10" fmla="*/ 136 w 136"/>
                <a:gd name="T11" fmla="*/ 4 h 8"/>
                <a:gd name="T12" fmla="*/ 132 w 13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8">
                  <a:moveTo>
                    <a:pt x="13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0" y="7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4" y="0"/>
                    <a:pt x="136" y="2"/>
                    <a:pt x="136" y="4"/>
                  </a:cubicBezTo>
                  <a:cubicBezTo>
                    <a:pt x="136" y="7"/>
                    <a:pt x="134" y="8"/>
                    <a:pt x="132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Docer Falling Dust PPT demo"/>
            <p:cNvSpPr/>
            <p:nvPr/>
          </p:nvSpPr>
          <p:spPr bwMode="auto">
            <a:xfrm>
              <a:off x="9971004" y="3298675"/>
              <a:ext cx="27034" cy="23348"/>
            </a:xfrm>
            <a:custGeom>
              <a:avLst/>
              <a:gdLst>
                <a:gd name="T0" fmla="*/ 5 w 9"/>
                <a:gd name="T1" fmla="*/ 8 h 8"/>
                <a:gd name="T2" fmla="*/ 4 w 9"/>
                <a:gd name="T3" fmla="*/ 8 h 8"/>
                <a:gd name="T4" fmla="*/ 0 w 9"/>
                <a:gd name="T5" fmla="*/ 4 h 8"/>
                <a:gd name="T6" fmla="*/ 4 w 9"/>
                <a:gd name="T7" fmla="*/ 0 h 8"/>
                <a:gd name="T8" fmla="*/ 5 w 9"/>
                <a:gd name="T9" fmla="*/ 0 h 8"/>
                <a:gd name="T10" fmla="*/ 9 w 9"/>
                <a:gd name="T11" fmla="*/ 4 h 8"/>
                <a:gd name="T12" fmla="*/ 5 w 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Docer Falling Dust PPT demo"/>
            <p:cNvSpPr/>
            <p:nvPr/>
          </p:nvSpPr>
          <p:spPr bwMode="auto">
            <a:xfrm>
              <a:off x="10015242" y="3298675"/>
              <a:ext cx="23348" cy="23348"/>
            </a:xfrm>
            <a:custGeom>
              <a:avLst/>
              <a:gdLst>
                <a:gd name="T0" fmla="*/ 4 w 8"/>
                <a:gd name="T1" fmla="*/ 8 h 8"/>
                <a:gd name="T2" fmla="*/ 4 w 8"/>
                <a:gd name="T3" fmla="*/ 8 h 8"/>
                <a:gd name="T4" fmla="*/ 0 w 8"/>
                <a:gd name="T5" fmla="*/ 4 h 8"/>
                <a:gd name="T6" fmla="*/ 4 w 8"/>
                <a:gd name="T7" fmla="*/ 0 h 8"/>
                <a:gd name="T8" fmla="*/ 4 w 8"/>
                <a:gd name="T9" fmla="*/ 0 h 8"/>
                <a:gd name="T10" fmla="*/ 8 w 8"/>
                <a:gd name="T11" fmla="*/ 4 h 8"/>
                <a:gd name="T12" fmla="*/ 4 w 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6"/>
                    <a:pt x="7" y="8"/>
                    <a:pt x="4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Docer Falling Dust PPT demo"/>
            <p:cNvSpPr/>
            <p:nvPr/>
          </p:nvSpPr>
          <p:spPr bwMode="auto">
            <a:xfrm>
              <a:off x="10055794" y="3298675"/>
              <a:ext cx="25806" cy="23348"/>
            </a:xfrm>
            <a:custGeom>
              <a:avLst/>
              <a:gdLst>
                <a:gd name="T0" fmla="*/ 5 w 9"/>
                <a:gd name="T1" fmla="*/ 8 h 8"/>
                <a:gd name="T2" fmla="*/ 5 w 9"/>
                <a:gd name="T3" fmla="*/ 8 h 8"/>
                <a:gd name="T4" fmla="*/ 0 w 9"/>
                <a:gd name="T5" fmla="*/ 4 h 8"/>
                <a:gd name="T6" fmla="*/ 4 w 9"/>
                <a:gd name="T7" fmla="*/ 0 h 8"/>
                <a:gd name="T8" fmla="*/ 5 w 9"/>
                <a:gd name="T9" fmla="*/ 0 h 8"/>
                <a:gd name="T10" fmla="*/ 9 w 9"/>
                <a:gd name="T11" fmla="*/ 4 h 8"/>
                <a:gd name="T12" fmla="*/ 5 w 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Docer Falling Dust PPT demo"/>
            <p:cNvSpPr/>
            <p:nvPr/>
          </p:nvSpPr>
          <p:spPr bwMode="auto">
            <a:xfrm>
              <a:off x="10021386" y="3400669"/>
              <a:ext cx="206444" cy="131485"/>
            </a:xfrm>
            <a:custGeom>
              <a:avLst/>
              <a:gdLst>
                <a:gd name="T0" fmla="*/ 5 w 71"/>
                <a:gd name="T1" fmla="*/ 45 h 45"/>
                <a:gd name="T2" fmla="*/ 2 w 71"/>
                <a:gd name="T3" fmla="*/ 44 h 45"/>
                <a:gd name="T4" fmla="*/ 2 w 71"/>
                <a:gd name="T5" fmla="*/ 38 h 45"/>
                <a:gd name="T6" fmla="*/ 25 w 71"/>
                <a:gd name="T7" fmla="*/ 16 h 45"/>
                <a:gd name="T8" fmla="*/ 30 w 71"/>
                <a:gd name="T9" fmla="*/ 16 h 45"/>
                <a:gd name="T10" fmla="*/ 40 w 71"/>
                <a:gd name="T11" fmla="*/ 25 h 45"/>
                <a:gd name="T12" fmla="*/ 64 w 71"/>
                <a:gd name="T13" fmla="*/ 1 h 45"/>
                <a:gd name="T14" fmla="*/ 69 w 71"/>
                <a:gd name="T15" fmla="*/ 1 h 45"/>
                <a:gd name="T16" fmla="*/ 69 w 71"/>
                <a:gd name="T17" fmla="*/ 7 h 45"/>
                <a:gd name="T18" fmla="*/ 42 w 71"/>
                <a:gd name="T19" fmla="*/ 34 h 45"/>
                <a:gd name="T20" fmla="*/ 37 w 71"/>
                <a:gd name="T21" fmla="*/ 34 h 45"/>
                <a:gd name="T22" fmla="*/ 27 w 71"/>
                <a:gd name="T23" fmla="*/ 24 h 45"/>
                <a:gd name="T24" fmla="*/ 8 w 71"/>
                <a:gd name="T25" fmla="*/ 44 h 45"/>
                <a:gd name="T26" fmla="*/ 5 w 71"/>
                <a:gd name="T2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" h="45">
                  <a:moveTo>
                    <a:pt x="5" y="45"/>
                  </a:moveTo>
                  <a:cubicBezTo>
                    <a:pt x="4" y="45"/>
                    <a:pt x="3" y="45"/>
                    <a:pt x="2" y="44"/>
                  </a:cubicBezTo>
                  <a:cubicBezTo>
                    <a:pt x="0" y="42"/>
                    <a:pt x="0" y="40"/>
                    <a:pt x="2" y="38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6" y="14"/>
                    <a:pt x="29" y="14"/>
                    <a:pt x="30" y="16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0"/>
                    <a:pt x="68" y="0"/>
                    <a:pt x="69" y="1"/>
                  </a:cubicBezTo>
                  <a:cubicBezTo>
                    <a:pt x="71" y="3"/>
                    <a:pt x="71" y="5"/>
                    <a:pt x="69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5"/>
                    <a:pt x="38" y="35"/>
                    <a:pt x="37" y="3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7" y="45"/>
                    <a:pt x="6" y="45"/>
                    <a:pt x="5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Docer Falling Dust PPT demo"/>
            <p:cNvSpPr/>
            <p:nvPr/>
          </p:nvSpPr>
          <p:spPr bwMode="auto">
            <a:xfrm>
              <a:off x="10151643" y="3400669"/>
              <a:ext cx="72501" cy="72501"/>
            </a:xfrm>
            <a:custGeom>
              <a:avLst/>
              <a:gdLst>
                <a:gd name="T0" fmla="*/ 21 w 25"/>
                <a:gd name="T1" fmla="*/ 25 h 25"/>
                <a:gd name="T2" fmla="*/ 17 w 25"/>
                <a:gd name="T3" fmla="*/ 21 h 25"/>
                <a:gd name="T4" fmla="*/ 17 w 25"/>
                <a:gd name="T5" fmla="*/ 8 h 25"/>
                <a:gd name="T6" fmla="*/ 4 w 25"/>
                <a:gd name="T7" fmla="*/ 8 h 25"/>
                <a:gd name="T8" fmla="*/ 0 w 25"/>
                <a:gd name="T9" fmla="*/ 4 h 25"/>
                <a:gd name="T10" fmla="*/ 4 w 25"/>
                <a:gd name="T11" fmla="*/ 0 h 25"/>
                <a:gd name="T12" fmla="*/ 21 w 25"/>
                <a:gd name="T13" fmla="*/ 0 h 25"/>
                <a:gd name="T14" fmla="*/ 25 w 25"/>
                <a:gd name="T15" fmla="*/ 4 h 25"/>
                <a:gd name="T16" fmla="*/ 25 w 25"/>
                <a:gd name="T17" fmla="*/ 21 h 25"/>
                <a:gd name="T18" fmla="*/ 21 w 25"/>
                <a:gd name="T1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25">
                  <a:moveTo>
                    <a:pt x="21" y="25"/>
                  </a:moveTo>
                  <a:cubicBezTo>
                    <a:pt x="19" y="25"/>
                    <a:pt x="17" y="23"/>
                    <a:pt x="17" y="21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4" y="0"/>
                    <a:pt x="25" y="2"/>
                    <a:pt x="25" y="4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25" y="23"/>
                    <a:pt x="24" y="25"/>
                    <a:pt x="21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1" name="Docer Falling Dust PPT demo 3"/>
          <p:cNvGrpSpPr/>
          <p:nvPr/>
        </p:nvGrpSpPr>
        <p:grpSpPr>
          <a:xfrm>
            <a:off x="8540188" y="2231673"/>
            <a:ext cx="395685" cy="336701"/>
            <a:chOff x="9927995" y="4415686"/>
            <a:chExt cx="395685" cy="336701"/>
          </a:xfrm>
        </p:grpSpPr>
        <p:sp>
          <p:nvSpPr>
            <p:cNvPr id="32" name="Docer Falling Dust PPT demo"/>
            <p:cNvSpPr>
              <a:spLocks noEditPoints="1"/>
            </p:cNvSpPr>
            <p:nvPr/>
          </p:nvSpPr>
          <p:spPr bwMode="auto">
            <a:xfrm>
              <a:off x="10058251" y="4563147"/>
              <a:ext cx="131485" cy="131485"/>
            </a:xfrm>
            <a:custGeom>
              <a:avLst/>
              <a:gdLst>
                <a:gd name="T0" fmla="*/ 40 w 45"/>
                <a:gd name="T1" fmla="*/ 23 h 45"/>
                <a:gd name="T2" fmla="*/ 40 w 45"/>
                <a:gd name="T3" fmla="*/ 19 h 45"/>
                <a:gd name="T4" fmla="*/ 45 w 45"/>
                <a:gd name="T5" fmla="*/ 16 h 45"/>
                <a:gd name="T6" fmla="*/ 40 w 45"/>
                <a:gd name="T7" fmla="*/ 6 h 45"/>
                <a:gd name="T8" fmla="*/ 34 w 45"/>
                <a:gd name="T9" fmla="*/ 9 h 45"/>
                <a:gd name="T10" fmla="*/ 28 w 45"/>
                <a:gd name="T11" fmla="*/ 6 h 45"/>
                <a:gd name="T12" fmla="*/ 28 w 45"/>
                <a:gd name="T13" fmla="*/ 0 h 45"/>
                <a:gd name="T14" fmla="*/ 17 w 45"/>
                <a:gd name="T15" fmla="*/ 0 h 45"/>
                <a:gd name="T16" fmla="*/ 17 w 45"/>
                <a:gd name="T17" fmla="*/ 6 h 45"/>
                <a:gd name="T18" fmla="*/ 11 w 45"/>
                <a:gd name="T19" fmla="*/ 9 h 45"/>
                <a:gd name="T20" fmla="*/ 6 w 45"/>
                <a:gd name="T21" fmla="*/ 6 h 45"/>
                <a:gd name="T22" fmla="*/ 0 w 45"/>
                <a:gd name="T23" fmla="*/ 16 h 45"/>
                <a:gd name="T24" fmla="*/ 5 w 45"/>
                <a:gd name="T25" fmla="*/ 19 h 45"/>
                <a:gd name="T26" fmla="*/ 5 w 45"/>
                <a:gd name="T27" fmla="*/ 23 h 45"/>
                <a:gd name="T28" fmla="*/ 5 w 45"/>
                <a:gd name="T29" fmla="*/ 26 h 45"/>
                <a:gd name="T30" fmla="*/ 0 w 45"/>
                <a:gd name="T31" fmla="*/ 29 h 45"/>
                <a:gd name="T32" fmla="*/ 6 w 45"/>
                <a:gd name="T33" fmla="*/ 39 h 45"/>
                <a:gd name="T34" fmla="*/ 11 w 45"/>
                <a:gd name="T35" fmla="*/ 36 h 45"/>
                <a:gd name="T36" fmla="*/ 17 w 45"/>
                <a:gd name="T37" fmla="*/ 39 h 45"/>
                <a:gd name="T38" fmla="*/ 17 w 45"/>
                <a:gd name="T39" fmla="*/ 45 h 45"/>
                <a:gd name="T40" fmla="*/ 28 w 45"/>
                <a:gd name="T41" fmla="*/ 45 h 45"/>
                <a:gd name="T42" fmla="*/ 28 w 45"/>
                <a:gd name="T43" fmla="*/ 39 h 45"/>
                <a:gd name="T44" fmla="*/ 34 w 45"/>
                <a:gd name="T45" fmla="*/ 36 h 45"/>
                <a:gd name="T46" fmla="*/ 40 w 45"/>
                <a:gd name="T47" fmla="*/ 39 h 45"/>
                <a:gd name="T48" fmla="*/ 45 w 45"/>
                <a:gd name="T49" fmla="*/ 29 h 45"/>
                <a:gd name="T50" fmla="*/ 40 w 45"/>
                <a:gd name="T51" fmla="*/ 26 h 45"/>
                <a:gd name="T52" fmla="*/ 40 w 45"/>
                <a:gd name="T53" fmla="*/ 23 h 45"/>
                <a:gd name="T54" fmla="*/ 23 w 45"/>
                <a:gd name="T55" fmla="*/ 32 h 45"/>
                <a:gd name="T56" fmla="*/ 14 w 45"/>
                <a:gd name="T57" fmla="*/ 23 h 45"/>
                <a:gd name="T58" fmla="*/ 23 w 45"/>
                <a:gd name="T59" fmla="*/ 14 h 45"/>
                <a:gd name="T60" fmla="*/ 32 w 45"/>
                <a:gd name="T61" fmla="*/ 23 h 45"/>
                <a:gd name="T62" fmla="*/ 23 w 45"/>
                <a:gd name="T63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5" h="45">
                  <a:moveTo>
                    <a:pt x="40" y="23"/>
                  </a:moveTo>
                  <a:cubicBezTo>
                    <a:pt x="40" y="21"/>
                    <a:pt x="40" y="20"/>
                    <a:pt x="40" y="19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3" y="8"/>
                    <a:pt x="30" y="7"/>
                    <a:pt x="28" y="6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7"/>
                    <a:pt x="13" y="8"/>
                    <a:pt x="11" y="9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20"/>
                    <a:pt x="5" y="21"/>
                    <a:pt x="5" y="23"/>
                  </a:cubicBezTo>
                  <a:cubicBezTo>
                    <a:pt x="5" y="24"/>
                    <a:pt x="5" y="25"/>
                    <a:pt x="5" y="2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3" y="37"/>
                    <a:pt x="15" y="38"/>
                    <a:pt x="17" y="39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0" y="38"/>
                    <a:pt x="33" y="37"/>
                    <a:pt x="34" y="36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0" y="25"/>
                    <a:pt x="40" y="24"/>
                    <a:pt x="40" y="23"/>
                  </a:cubicBezTo>
                  <a:close/>
                  <a:moveTo>
                    <a:pt x="23" y="32"/>
                  </a:moveTo>
                  <a:cubicBezTo>
                    <a:pt x="18" y="32"/>
                    <a:pt x="14" y="28"/>
                    <a:pt x="14" y="23"/>
                  </a:cubicBezTo>
                  <a:cubicBezTo>
                    <a:pt x="14" y="18"/>
                    <a:pt x="18" y="14"/>
                    <a:pt x="23" y="14"/>
                  </a:cubicBezTo>
                  <a:cubicBezTo>
                    <a:pt x="28" y="14"/>
                    <a:pt x="32" y="18"/>
                    <a:pt x="32" y="23"/>
                  </a:cubicBezTo>
                  <a:cubicBezTo>
                    <a:pt x="32" y="28"/>
                    <a:pt x="28" y="32"/>
                    <a:pt x="23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Docer Falling Dust PPT demo"/>
            <p:cNvSpPr>
              <a:spLocks noEditPoints="1"/>
            </p:cNvSpPr>
            <p:nvPr/>
          </p:nvSpPr>
          <p:spPr bwMode="auto">
            <a:xfrm>
              <a:off x="9927995" y="4415686"/>
              <a:ext cx="395685" cy="336701"/>
            </a:xfrm>
            <a:custGeom>
              <a:avLst/>
              <a:gdLst>
                <a:gd name="T0" fmla="*/ 124 w 136"/>
                <a:gd name="T1" fmla="*/ 116 h 116"/>
                <a:gd name="T2" fmla="*/ 12 w 136"/>
                <a:gd name="T3" fmla="*/ 116 h 116"/>
                <a:gd name="T4" fmla="*/ 0 w 136"/>
                <a:gd name="T5" fmla="*/ 104 h 116"/>
                <a:gd name="T6" fmla="*/ 0 w 136"/>
                <a:gd name="T7" fmla="*/ 12 h 116"/>
                <a:gd name="T8" fmla="*/ 12 w 136"/>
                <a:gd name="T9" fmla="*/ 0 h 116"/>
                <a:gd name="T10" fmla="*/ 124 w 136"/>
                <a:gd name="T11" fmla="*/ 0 h 116"/>
                <a:gd name="T12" fmla="*/ 136 w 136"/>
                <a:gd name="T13" fmla="*/ 12 h 116"/>
                <a:gd name="T14" fmla="*/ 136 w 136"/>
                <a:gd name="T15" fmla="*/ 104 h 116"/>
                <a:gd name="T16" fmla="*/ 124 w 136"/>
                <a:gd name="T17" fmla="*/ 116 h 116"/>
                <a:gd name="T18" fmla="*/ 12 w 136"/>
                <a:gd name="T19" fmla="*/ 8 h 116"/>
                <a:gd name="T20" fmla="*/ 8 w 136"/>
                <a:gd name="T21" fmla="*/ 12 h 116"/>
                <a:gd name="T22" fmla="*/ 8 w 136"/>
                <a:gd name="T23" fmla="*/ 104 h 116"/>
                <a:gd name="T24" fmla="*/ 12 w 136"/>
                <a:gd name="T25" fmla="*/ 108 h 116"/>
                <a:gd name="T26" fmla="*/ 124 w 136"/>
                <a:gd name="T27" fmla="*/ 108 h 116"/>
                <a:gd name="T28" fmla="*/ 128 w 136"/>
                <a:gd name="T29" fmla="*/ 104 h 116"/>
                <a:gd name="T30" fmla="*/ 128 w 136"/>
                <a:gd name="T31" fmla="*/ 12 h 116"/>
                <a:gd name="T32" fmla="*/ 124 w 136"/>
                <a:gd name="T33" fmla="*/ 8 h 116"/>
                <a:gd name="T34" fmla="*/ 12 w 136"/>
                <a:gd name="T35" fmla="*/ 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6" h="116">
                  <a:moveTo>
                    <a:pt x="124" y="116"/>
                  </a:moveTo>
                  <a:cubicBezTo>
                    <a:pt x="12" y="116"/>
                    <a:pt x="12" y="116"/>
                    <a:pt x="12" y="116"/>
                  </a:cubicBezTo>
                  <a:cubicBezTo>
                    <a:pt x="5" y="116"/>
                    <a:pt x="0" y="111"/>
                    <a:pt x="0" y="10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30" y="0"/>
                    <a:pt x="136" y="6"/>
                    <a:pt x="136" y="12"/>
                  </a:cubicBezTo>
                  <a:cubicBezTo>
                    <a:pt x="136" y="104"/>
                    <a:pt x="136" y="104"/>
                    <a:pt x="136" y="104"/>
                  </a:cubicBezTo>
                  <a:cubicBezTo>
                    <a:pt x="136" y="111"/>
                    <a:pt x="130" y="116"/>
                    <a:pt x="124" y="116"/>
                  </a:cubicBezTo>
                  <a:close/>
                  <a:moveTo>
                    <a:pt x="12" y="8"/>
                  </a:moveTo>
                  <a:cubicBezTo>
                    <a:pt x="9" y="8"/>
                    <a:pt x="8" y="10"/>
                    <a:pt x="8" y="12"/>
                  </a:cubicBezTo>
                  <a:cubicBezTo>
                    <a:pt x="8" y="104"/>
                    <a:pt x="8" y="104"/>
                    <a:pt x="8" y="104"/>
                  </a:cubicBezTo>
                  <a:cubicBezTo>
                    <a:pt x="8" y="106"/>
                    <a:pt x="9" y="108"/>
                    <a:pt x="12" y="108"/>
                  </a:cubicBezTo>
                  <a:cubicBezTo>
                    <a:pt x="124" y="108"/>
                    <a:pt x="124" y="108"/>
                    <a:pt x="124" y="108"/>
                  </a:cubicBezTo>
                  <a:cubicBezTo>
                    <a:pt x="126" y="108"/>
                    <a:pt x="128" y="106"/>
                    <a:pt x="128" y="104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0"/>
                    <a:pt x="126" y="8"/>
                    <a:pt x="124" y="8"/>
                  </a:cubicBezTo>
                  <a:lnTo>
                    <a:pt x="12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Docer Falling Dust PPT demo"/>
            <p:cNvSpPr/>
            <p:nvPr/>
          </p:nvSpPr>
          <p:spPr bwMode="auto">
            <a:xfrm>
              <a:off x="9927995" y="4505391"/>
              <a:ext cx="395685" cy="23348"/>
            </a:xfrm>
            <a:custGeom>
              <a:avLst/>
              <a:gdLst>
                <a:gd name="T0" fmla="*/ 132 w 136"/>
                <a:gd name="T1" fmla="*/ 8 h 8"/>
                <a:gd name="T2" fmla="*/ 4 w 136"/>
                <a:gd name="T3" fmla="*/ 8 h 8"/>
                <a:gd name="T4" fmla="*/ 0 w 136"/>
                <a:gd name="T5" fmla="*/ 4 h 8"/>
                <a:gd name="T6" fmla="*/ 4 w 136"/>
                <a:gd name="T7" fmla="*/ 0 h 8"/>
                <a:gd name="T8" fmla="*/ 132 w 136"/>
                <a:gd name="T9" fmla="*/ 0 h 8"/>
                <a:gd name="T10" fmla="*/ 136 w 136"/>
                <a:gd name="T11" fmla="*/ 4 h 8"/>
                <a:gd name="T12" fmla="*/ 132 w 13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8">
                  <a:moveTo>
                    <a:pt x="13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0" y="7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4" y="0"/>
                    <a:pt x="136" y="2"/>
                    <a:pt x="136" y="4"/>
                  </a:cubicBezTo>
                  <a:cubicBezTo>
                    <a:pt x="136" y="7"/>
                    <a:pt x="134" y="8"/>
                    <a:pt x="132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Docer Falling Dust PPT demo"/>
            <p:cNvSpPr/>
            <p:nvPr/>
          </p:nvSpPr>
          <p:spPr bwMode="auto">
            <a:xfrm>
              <a:off x="9971004" y="4462382"/>
              <a:ext cx="27034" cy="23348"/>
            </a:xfrm>
            <a:custGeom>
              <a:avLst/>
              <a:gdLst>
                <a:gd name="T0" fmla="*/ 5 w 9"/>
                <a:gd name="T1" fmla="*/ 8 h 8"/>
                <a:gd name="T2" fmla="*/ 4 w 9"/>
                <a:gd name="T3" fmla="*/ 8 h 8"/>
                <a:gd name="T4" fmla="*/ 0 w 9"/>
                <a:gd name="T5" fmla="*/ 4 h 8"/>
                <a:gd name="T6" fmla="*/ 4 w 9"/>
                <a:gd name="T7" fmla="*/ 0 h 8"/>
                <a:gd name="T8" fmla="*/ 5 w 9"/>
                <a:gd name="T9" fmla="*/ 0 h 8"/>
                <a:gd name="T10" fmla="*/ 9 w 9"/>
                <a:gd name="T11" fmla="*/ 4 h 8"/>
                <a:gd name="T12" fmla="*/ 5 w 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Docer Falling Dust PPT demo"/>
            <p:cNvSpPr/>
            <p:nvPr/>
          </p:nvSpPr>
          <p:spPr bwMode="auto">
            <a:xfrm>
              <a:off x="10015242" y="4462382"/>
              <a:ext cx="23348" cy="23348"/>
            </a:xfrm>
            <a:custGeom>
              <a:avLst/>
              <a:gdLst>
                <a:gd name="T0" fmla="*/ 4 w 8"/>
                <a:gd name="T1" fmla="*/ 8 h 8"/>
                <a:gd name="T2" fmla="*/ 4 w 8"/>
                <a:gd name="T3" fmla="*/ 8 h 8"/>
                <a:gd name="T4" fmla="*/ 0 w 8"/>
                <a:gd name="T5" fmla="*/ 4 h 8"/>
                <a:gd name="T6" fmla="*/ 4 w 8"/>
                <a:gd name="T7" fmla="*/ 0 h 8"/>
                <a:gd name="T8" fmla="*/ 4 w 8"/>
                <a:gd name="T9" fmla="*/ 0 h 8"/>
                <a:gd name="T10" fmla="*/ 8 w 8"/>
                <a:gd name="T11" fmla="*/ 4 h 8"/>
                <a:gd name="T12" fmla="*/ 4 w 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6"/>
                    <a:pt x="7" y="8"/>
                    <a:pt x="4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Docer Falling Dust PPT demo"/>
            <p:cNvSpPr/>
            <p:nvPr/>
          </p:nvSpPr>
          <p:spPr bwMode="auto">
            <a:xfrm>
              <a:off x="10055794" y="4462382"/>
              <a:ext cx="25806" cy="23348"/>
            </a:xfrm>
            <a:custGeom>
              <a:avLst/>
              <a:gdLst>
                <a:gd name="T0" fmla="*/ 5 w 9"/>
                <a:gd name="T1" fmla="*/ 8 h 8"/>
                <a:gd name="T2" fmla="*/ 5 w 9"/>
                <a:gd name="T3" fmla="*/ 8 h 8"/>
                <a:gd name="T4" fmla="*/ 0 w 9"/>
                <a:gd name="T5" fmla="*/ 4 h 8"/>
                <a:gd name="T6" fmla="*/ 4 w 9"/>
                <a:gd name="T7" fmla="*/ 0 h 8"/>
                <a:gd name="T8" fmla="*/ 5 w 9"/>
                <a:gd name="T9" fmla="*/ 0 h 8"/>
                <a:gd name="T10" fmla="*/ 9 w 9"/>
                <a:gd name="T11" fmla="*/ 4 h 8"/>
                <a:gd name="T12" fmla="*/ 5 w 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8" name="Docer Falling Dust PPT demo 2"/>
          <p:cNvSpPr/>
          <p:nvPr/>
        </p:nvSpPr>
        <p:spPr>
          <a:xfrm>
            <a:off x="8242086" y="3198313"/>
            <a:ext cx="3114172" cy="1706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目前还没有使用滚雪球的调研模式，不排除是调研不充分。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也有可能确实一个被忽略的领域？有没有可能一起研究一下,用实证软件工程的思想，做做实验，发几篇paper？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97560" y="3124200"/>
            <a:ext cx="6635750" cy="3573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5041645" y="1225007"/>
            <a:ext cx="1947553" cy="194755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b="1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3</a:t>
            </a:r>
            <a:endParaRPr lang="en-US" altLang="zh-CN" sz="7200" b="1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53306" y="3273826"/>
            <a:ext cx="385572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工作原理分析</a:t>
            </a:r>
            <a:endParaRPr lang="zh-CN" altLang="en-US" sz="4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6200000">
            <a:off x="6349" y="4146547"/>
            <a:ext cx="2705102" cy="2717801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9563100" y="-1"/>
            <a:ext cx="2628900" cy="26477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本框 41"/>
          <p:cNvSpPr txBox="1"/>
          <p:nvPr/>
        </p:nvSpPr>
        <p:spPr>
          <a:xfrm>
            <a:off x="841200" y="360936"/>
            <a:ext cx="171450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工作原理分析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43" name="圆角矩形 42"/>
          <p:cNvSpPr/>
          <p:nvPr/>
        </p:nvSpPr>
        <p:spPr>
          <a:xfrm rot="2700000">
            <a:off x="500813" y="419338"/>
            <a:ext cx="281985" cy="28198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雅酷黑 75W" panose="020B0804020202020204" charset="-122"/>
              <a:ea typeface="汉仪雅酷黑 75W" panose="020B0804020202020204" charset="-122"/>
            </a:endParaRPr>
          </a:p>
        </p:txBody>
      </p:sp>
      <p:pic>
        <p:nvPicPr>
          <p:cNvPr id="2" name="图片 1" descr="文本挖掘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4980" y="-2703830"/>
            <a:ext cx="8218805" cy="11744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5041645" y="1225007"/>
            <a:ext cx="1947553" cy="194755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b="1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4</a:t>
            </a:r>
            <a:endParaRPr lang="en-US" altLang="zh-CN" sz="7200" b="1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073452" y="3273826"/>
            <a:ext cx="385572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使用的技术栈</a:t>
            </a:r>
            <a:endParaRPr lang="zh-CN" altLang="en-US" sz="4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6200000">
            <a:off x="6349" y="4146547"/>
            <a:ext cx="2705102" cy="2717801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10800000">
            <a:off x="9563100" y="-1"/>
            <a:ext cx="2628900" cy="26477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PA" val="v4.0.0"/>
</p:tagLst>
</file>

<file path=ppt/tags/tag5.xml><?xml version="1.0" encoding="utf-8"?>
<p:tagLst xmlns:p="http://schemas.openxmlformats.org/presentationml/2006/main">
  <p:tag name="PA" val="v4.0.0"/>
</p:tagLst>
</file>

<file path=ppt/tags/tag6.xml><?xml version="1.0" encoding="utf-8"?>
<p:tagLst xmlns:p="http://schemas.openxmlformats.org/presentationml/2006/main">
  <p:tag name="PA" val="v4.0.0"/>
</p:tagLst>
</file>

<file path=ppt/tags/tag7.xml><?xml version="1.0" encoding="utf-8"?>
<p:tagLst xmlns:p="http://schemas.openxmlformats.org/presentationml/2006/main">
  <p:tag name="PA" val="v4.0.0"/>
</p:tagLst>
</file>

<file path=ppt/tags/tag8.xml><?xml version="1.0" encoding="utf-8"?>
<p:tagLst xmlns:p="http://schemas.openxmlformats.org/presentationml/2006/main">
  <p:tag name="commondata" val="eyJoZGlkIjoiNWE2OTBmNWEyZmJhZjM3ZTM2NTU3ZjFhNGExZjg1ZDEifQ=="/>
</p:tagLst>
</file>

<file path=ppt/theme/theme1.xml><?xml version="1.0" encoding="utf-8"?>
<a:theme xmlns:a="http://schemas.openxmlformats.org/drawingml/2006/main" name="Office 主题">
  <a:themeElements>
    <a:clrScheme name="自定义 26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B88CB"/>
      </a:accent1>
      <a:accent2>
        <a:srgbClr val="00B0F0"/>
      </a:accent2>
      <a:accent3>
        <a:srgbClr val="1B88CB"/>
      </a:accent3>
      <a:accent4>
        <a:srgbClr val="00B0F0"/>
      </a:accent4>
      <a:accent5>
        <a:srgbClr val="1B88CB"/>
      </a:accent5>
      <a:accent6>
        <a:srgbClr val="00B0F0"/>
      </a:accent6>
      <a:hlink>
        <a:srgbClr val="0563C1"/>
      </a:hlink>
      <a:folHlink>
        <a:srgbClr val="954F72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533</Words>
  <Application>WPS 演示</Application>
  <PresentationFormat>宽屏</PresentationFormat>
  <Paragraphs>86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宋体</vt:lpstr>
      <vt:lpstr>Wingdings</vt:lpstr>
      <vt:lpstr>汉仪雅酷黑 75W</vt:lpstr>
      <vt:lpstr>黑体</vt:lpstr>
      <vt:lpstr>微软雅黑</vt:lpstr>
      <vt:lpstr>汉仪旗黑-55简</vt:lpstr>
      <vt:lpstr>Calibri</vt:lpstr>
      <vt:lpstr>Times New Roman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Organization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HL81829782</dc:creator>
  <cp:lastModifiedBy>zYu</cp:lastModifiedBy>
  <cp:revision>20</cp:revision>
  <dcterms:created xsi:type="dcterms:W3CDTF">2021-10-21T07:20:00Z</dcterms:created>
  <dcterms:modified xsi:type="dcterms:W3CDTF">2023-12-03T06:10:58Z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4516BC1688C943FDBA8FA5A928DEC4A5_11</vt:lpwstr>
  </property>
  <property fmtid="{D5CDD505-2E9C-101B-9397-08002B2CF9AE}" pid="3" name="KSOProductBuildVer">
    <vt:lpwstr>2052-12.1.0.15712</vt:lpwstr>
  </property>
</Properties>
</file>

<file path=docProps/thumbnail.jpeg>
</file>